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12086" r:id="rId2"/>
    <p:sldId id="12083" r:id="rId3"/>
    <p:sldId id="12089" r:id="rId4"/>
    <p:sldId id="12092" r:id="rId5"/>
    <p:sldId id="12090" r:id="rId6"/>
    <p:sldId id="12094" r:id="rId7"/>
    <p:sldId id="12084" r:id="rId8"/>
    <p:sldId id="12093" r:id="rId9"/>
    <p:sldId id="12087" r:id="rId10"/>
  </p:sldIdLst>
  <p:sldSz cx="12192000" cy="6858000"/>
  <p:notesSz cx="6858000" cy="9144000"/>
  <p:defaultTextStyle>
    <a:defPPr>
      <a:defRPr lang="en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BF7F3F-6097-43E2-BDDD-71617128B7DD}" v="65" dt="2023-10-09T21:24:18.9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18"/>
    <p:restoredTop sz="70306" autoAdjust="0"/>
  </p:normalViewPr>
  <p:slideViewPr>
    <p:cSldViewPr snapToGrid="0">
      <p:cViewPr varScale="1">
        <p:scale>
          <a:sx n="69" d="100"/>
          <a:sy n="69" d="100"/>
        </p:scale>
        <p:origin x="133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di Nashed" userId="70977b9d-210f-4979-a9a0-509ab73bf3b9" providerId="ADAL" clId="{0728B6C7-9981-4792-AC5C-40BB21981D5A}"/>
    <pc:docChg chg="undo redo custSel addSld delSld modSld">
      <pc:chgData name="Fadi Nashed" userId="70977b9d-210f-4979-a9a0-509ab73bf3b9" providerId="ADAL" clId="{0728B6C7-9981-4792-AC5C-40BB21981D5A}" dt="2023-10-06T22:23:45.829" v="282" actId="1076"/>
      <pc:docMkLst>
        <pc:docMk/>
      </pc:docMkLst>
      <pc:sldChg chg="del setBg">
        <pc:chgData name="Fadi Nashed" userId="70977b9d-210f-4979-a9a0-509ab73bf3b9" providerId="ADAL" clId="{0728B6C7-9981-4792-AC5C-40BB21981D5A}" dt="2023-10-06T18:37:09.310" v="157" actId="47"/>
        <pc:sldMkLst>
          <pc:docMk/>
          <pc:sldMk cId="152622903" sldId="257"/>
        </pc:sldMkLst>
      </pc:sldChg>
      <pc:sldChg chg="del setBg">
        <pc:chgData name="Fadi Nashed" userId="70977b9d-210f-4979-a9a0-509ab73bf3b9" providerId="ADAL" clId="{0728B6C7-9981-4792-AC5C-40BB21981D5A}" dt="2023-10-06T18:37:15.411" v="158" actId="47"/>
        <pc:sldMkLst>
          <pc:docMk/>
          <pc:sldMk cId="2019891362" sldId="260"/>
        </pc:sldMkLst>
      </pc:sldChg>
      <pc:sldChg chg="modSp mod modAnim">
        <pc:chgData name="Fadi Nashed" userId="70977b9d-210f-4979-a9a0-509ab73bf3b9" providerId="ADAL" clId="{0728B6C7-9981-4792-AC5C-40BB21981D5A}" dt="2023-10-06T20:41:40.726" v="273" actId="20577"/>
        <pc:sldMkLst>
          <pc:docMk/>
          <pc:sldMk cId="3643217206" sldId="268"/>
        </pc:sldMkLst>
        <pc:spChg chg="mod">
          <ac:chgData name="Fadi Nashed" userId="70977b9d-210f-4979-a9a0-509ab73bf3b9" providerId="ADAL" clId="{0728B6C7-9981-4792-AC5C-40BB21981D5A}" dt="2023-10-04T20:55:35.421" v="7" actId="122"/>
          <ac:spMkLst>
            <pc:docMk/>
            <pc:sldMk cId="3643217206" sldId="268"/>
            <ac:spMk id="2" creationId="{DAA78FB2-0F56-8947-996E-912ED1E51CEC}"/>
          </ac:spMkLst>
        </pc:spChg>
        <pc:spChg chg="mod">
          <ac:chgData name="Fadi Nashed" userId="70977b9d-210f-4979-a9a0-509ab73bf3b9" providerId="ADAL" clId="{0728B6C7-9981-4792-AC5C-40BB21981D5A}" dt="2023-10-06T20:41:40.726" v="273" actId="20577"/>
          <ac:spMkLst>
            <pc:docMk/>
            <pc:sldMk cId="3643217206" sldId="268"/>
            <ac:spMk id="10" creationId="{D76C04E9-3430-BB40-AF5F-35923062B35E}"/>
          </ac:spMkLst>
        </pc:spChg>
      </pc:sldChg>
      <pc:sldChg chg="addSp delSp modSp mod">
        <pc:chgData name="Fadi Nashed" userId="70977b9d-210f-4979-a9a0-509ab73bf3b9" providerId="ADAL" clId="{0728B6C7-9981-4792-AC5C-40BB21981D5A}" dt="2023-10-06T22:23:45.829" v="282" actId="1076"/>
        <pc:sldMkLst>
          <pc:docMk/>
          <pc:sldMk cId="3956250621" sldId="269"/>
        </pc:sldMkLst>
        <pc:spChg chg="mod">
          <ac:chgData name="Fadi Nashed" userId="70977b9d-210f-4979-a9a0-509ab73bf3b9" providerId="ADAL" clId="{0728B6C7-9981-4792-AC5C-40BB21981D5A}" dt="2023-10-06T20:06:22.297" v="267" actId="14100"/>
          <ac:spMkLst>
            <pc:docMk/>
            <pc:sldMk cId="3956250621" sldId="269"/>
            <ac:spMk id="49" creationId="{AB340DAD-DAF2-3F6D-2B14-697ED19E9ED1}"/>
          </ac:spMkLst>
        </pc:spChg>
        <pc:grpChg chg="mod">
          <ac:chgData name="Fadi Nashed" userId="70977b9d-210f-4979-a9a0-509ab73bf3b9" providerId="ADAL" clId="{0728B6C7-9981-4792-AC5C-40BB21981D5A}" dt="2023-10-06T22:23:29.622" v="280" actId="1076"/>
          <ac:grpSpMkLst>
            <pc:docMk/>
            <pc:sldMk cId="3956250621" sldId="269"/>
            <ac:grpSpMk id="39" creationId="{15B8FE10-C1D4-42E2-09BD-5E40C739C412}"/>
          </ac:grpSpMkLst>
        </pc:grpChg>
        <pc:graphicFrameChg chg="mod modGraphic">
          <ac:chgData name="Fadi Nashed" userId="70977b9d-210f-4979-a9a0-509ab73bf3b9" providerId="ADAL" clId="{0728B6C7-9981-4792-AC5C-40BB21981D5A}" dt="2023-10-04T20:57:19.663" v="10" actId="14100"/>
          <ac:graphicFrameMkLst>
            <pc:docMk/>
            <pc:sldMk cId="3956250621" sldId="269"/>
            <ac:graphicFrameMk id="10" creationId="{455A6EDE-75CD-F914-5C40-FBAD7F875901}"/>
          </ac:graphicFrameMkLst>
        </pc:graphicFrameChg>
        <pc:cxnChg chg="mod">
          <ac:chgData name="Fadi Nashed" userId="70977b9d-210f-4979-a9a0-509ab73bf3b9" providerId="ADAL" clId="{0728B6C7-9981-4792-AC5C-40BB21981D5A}" dt="2023-10-06T20:06:35.909" v="270" actId="14100"/>
          <ac:cxnSpMkLst>
            <pc:docMk/>
            <pc:sldMk cId="3956250621" sldId="269"/>
            <ac:cxnSpMk id="28" creationId="{C7866C36-1038-E0B0-F62E-A2B8BED4977A}"/>
          </ac:cxnSpMkLst>
        </pc:cxnChg>
        <pc:cxnChg chg="mod">
          <ac:chgData name="Fadi Nashed" userId="70977b9d-210f-4979-a9a0-509ab73bf3b9" providerId="ADAL" clId="{0728B6C7-9981-4792-AC5C-40BB21981D5A}" dt="2023-10-06T20:01:51.859" v="257" actId="1076"/>
          <ac:cxnSpMkLst>
            <pc:docMk/>
            <pc:sldMk cId="3956250621" sldId="269"/>
            <ac:cxnSpMk id="31" creationId="{0358B9F8-A35E-330C-0280-6060AAC985CF}"/>
          </ac:cxnSpMkLst>
        </pc:cxnChg>
        <pc:cxnChg chg="mod">
          <ac:chgData name="Fadi Nashed" userId="70977b9d-210f-4979-a9a0-509ab73bf3b9" providerId="ADAL" clId="{0728B6C7-9981-4792-AC5C-40BB21981D5A}" dt="2023-10-06T22:23:45.829" v="282" actId="1076"/>
          <ac:cxnSpMkLst>
            <pc:docMk/>
            <pc:sldMk cId="3956250621" sldId="269"/>
            <ac:cxnSpMk id="53" creationId="{5D6C5469-058D-F6F5-FEBE-51A81BDD9554}"/>
          </ac:cxnSpMkLst>
        </pc:cxnChg>
        <pc:cxnChg chg="mod">
          <ac:chgData name="Fadi Nashed" userId="70977b9d-210f-4979-a9a0-509ab73bf3b9" providerId="ADAL" clId="{0728B6C7-9981-4792-AC5C-40BB21981D5A}" dt="2023-10-06T20:06:28.226" v="269" actId="14100"/>
          <ac:cxnSpMkLst>
            <pc:docMk/>
            <pc:sldMk cId="3956250621" sldId="269"/>
            <ac:cxnSpMk id="58" creationId="{75485C0F-11C2-455A-FDE2-A5B5F559D469}"/>
          </ac:cxnSpMkLst>
        </pc:cxnChg>
        <pc:cxnChg chg="mod">
          <ac:chgData name="Fadi Nashed" userId="70977b9d-210f-4979-a9a0-509ab73bf3b9" providerId="ADAL" clId="{0728B6C7-9981-4792-AC5C-40BB21981D5A}" dt="2023-10-06T20:06:25.234" v="268" actId="1076"/>
          <ac:cxnSpMkLst>
            <pc:docMk/>
            <pc:sldMk cId="3956250621" sldId="269"/>
            <ac:cxnSpMk id="60" creationId="{0108B1AB-EE96-FAEE-A47F-913CB66AA46C}"/>
          </ac:cxnSpMkLst>
        </pc:cxnChg>
        <pc:cxnChg chg="mod">
          <ac:chgData name="Fadi Nashed" userId="70977b9d-210f-4979-a9a0-509ab73bf3b9" providerId="ADAL" clId="{0728B6C7-9981-4792-AC5C-40BB21981D5A}" dt="2023-10-06T20:06:41.142" v="271" actId="14100"/>
          <ac:cxnSpMkLst>
            <pc:docMk/>
            <pc:sldMk cId="3956250621" sldId="269"/>
            <ac:cxnSpMk id="64" creationId="{2D850DEE-16BF-545D-190F-15116E38ECA9}"/>
          </ac:cxnSpMkLst>
        </pc:cxnChg>
        <pc:cxnChg chg="add del mod">
          <ac:chgData name="Fadi Nashed" userId="70977b9d-210f-4979-a9a0-509ab73bf3b9" providerId="ADAL" clId="{0728B6C7-9981-4792-AC5C-40BB21981D5A}" dt="2023-10-06T22:20:44.689" v="279" actId="478"/>
          <ac:cxnSpMkLst>
            <pc:docMk/>
            <pc:sldMk cId="3956250621" sldId="269"/>
            <ac:cxnSpMk id="71" creationId="{FD6EDD14-F3BB-42E4-EB98-5E3DCD8D322B}"/>
          </ac:cxnSpMkLst>
        </pc:cxnChg>
        <pc:cxnChg chg="add del mod">
          <ac:chgData name="Fadi Nashed" userId="70977b9d-210f-4979-a9a0-509ab73bf3b9" providerId="ADAL" clId="{0728B6C7-9981-4792-AC5C-40BB21981D5A}" dt="2023-10-06T20:01:58.793" v="258" actId="478"/>
          <ac:cxnSpMkLst>
            <pc:docMk/>
            <pc:sldMk cId="3956250621" sldId="269"/>
            <ac:cxnSpMk id="72" creationId="{B0AD66F1-8936-0664-608C-4DE04B821757}"/>
          </ac:cxnSpMkLst>
        </pc:cxnChg>
      </pc:sldChg>
      <pc:sldChg chg="modSp modAnim">
        <pc:chgData name="Fadi Nashed" userId="70977b9d-210f-4979-a9a0-509ab73bf3b9" providerId="ADAL" clId="{0728B6C7-9981-4792-AC5C-40BB21981D5A}" dt="2023-10-06T22:12:16.644" v="278" actId="400"/>
        <pc:sldMkLst>
          <pc:docMk/>
          <pc:sldMk cId="2781086763" sldId="11989"/>
        </pc:sldMkLst>
        <pc:spChg chg="mod">
          <ac:chgData name="Fadi Nashed" userId="70977b9d-210f-4979-a9a0-509ab73bf3b9" providerId="ADAL" clId="{0728B6C7-9981-4792-AC5C-40BB21981D5A}" dt="2023-10-06T22:12:00.700" v="275" actId="400"/>
          <ac:spMkLst>
            <pc:docMk/>
            <pc:sldMk cId="2781086763" sldId="11989"/>
            <ac:spMk id="2" creationId="{B726EC80-D1AC-4E29-99EC-EA2624946E6D}"/>
          </ac:spMkLst>
        </pc:spChg>
        <pc:spChg chg="mod">
          <ac:chgData name="Fadi Nashed" userId="70977b9d-210f-4979-a9a0-509ab73bf3b9" providerId="ADAL" clId="{0728B6C7-9981-4792-AC5C-40BB21981D5A}" dt="2023-10-06T22:12:04.380" v="276" actId="400"/>
          <ac:spMkLst>
            <pc:docMk/>
            <pc:sldMk cId="2781086763" sldId="11989"/>
            <ac:spMk id="3" creationId="{C89BCEB7-03E7-4D4A-8D71-A40E5E845E3A}"/>
          </ac:spMkLst>
        </pc:spChg>
        <pc:spChg chg="mod">
          <ac:chgData name="Fadi Nashed" userId="70977b9d-210f-4979-a9a0-509ab73bf3b9" providerId="ADAL" clId="{0728B6C7-9981-4792-AC5C-40BB21981D5A}" dt="2023-10-06T22:12:16.644" v="278" actId="400"/>
          <ac:spMkLst>
            <pc:docMk/>
            <pc:sldMk cId="2781086763" sldId="11989"/>
            <ac:spMk id="4" creationId="{FA8EB31D-C2C3-4CB4-886C-57C7DED9F066}"/>
          </ac:spMkLst>
        </pc:spChg>
        <pc:spChg chg="mod">
          <ac:chgData name="Fadi Nashed" userId="70977b9d-210f-4979-a9a0-509ab73bf3b9" providerId="ADAL" clId="{0728B6C7-9981-4792-AC5C-40BB21981D5A}" dt="2023-10-06T22:12:10.828" v="277" actId="400"/>
          <ac:spMkLst>
            <pc:docMk/>
            <pc:sldMk cId="2781086763" sldId="11989"/>
            <ac:spMk id="5" creationId="{007CEE44-710C-489B-A648-9383358166E0}"/>
          </ac:spMkLst>
        </pc:spChg>
        <pc:spChg chg="mod">
          <ac:chgData name="Fadi Nashed" userId="70977b9d-210f-4979-a9a0-509ab73bf3b9" providerId="ADAL" clId="{0728B6C7-9981-4792-AC5C-40BB21981D5A}" dt="2023-10-06T22:11:56.437" v="274" actId="400"/>
          <ac:spMkLst>
            <pc:docMk/>
            <pc:sldMk cId="2781086763" sldId="11989"/>
            <ac:spMk id="19" creationId="{532BDEA1-0FD0-00F7-F664-E2EAA79CEA4A}"/>
          </ac:spMkLst>
        </pc:spChg>
      </pc:sldChg>
      <pc:sldChg chg="modAnim">
        <pc:chgData name="Fadi Nashed" userId="70977b9d-210f-4979-a9a0-509ab73bf3b9" providerId="ADAL" clId="{0728B6C7-9981-4792-AC5C-40BB21981D5A}" dt="2023-10-06T19:30:38.431" v="204"/>
        <pc:sldMkLst>
          <pc:docMk/>
          <pc:sldMk cId="2732905244" sldId="12079"/>
        </pc:sldMkLst>
      </pc:sldChg>
      <pc:sldChg chg="modAnim">
        <pc:chgData name="Fadi Nashed" userId="70977b9d-210f-4979-a9a0-509ab73bf3b9" providerId="ADAL" clId="{0728B6C7-9981-4792-AC5C-40BB21981D5A}" dt="2023-10-06T19:48:58.678" v="231"/>
        <pc:sldMkLst>
          <pc:docMk/>
          <pc:sldMk cId="4116822340" sldId="12081"/>
        </pc:sldMkLst>
      </pc:sldChg>
      <pc:sldChg chg="delSp modSp mod modAnim">
        <pc:chgData name="Fadi Nashed" userId="70977b9d-210f-4979-a9a0-509ab73bf3b9" providerId="ADAL" clId="{0728B6C7-9981-4792-AC5C-40BB21981D5A}" dt="2023-10-06T19:52:53.746" v="248"/>
        <pc:sldMkLst>
          <pc:docMk/>
          <pc:sldMk cId="1824694745" sldId="12082"/>
        </pc:sldMkLst>
        <pc:spChg chg="mod">
          <ac:chgData name="Fadi Nashed" userId="70977b9d-210f-4979-a9a0-509ab73bf3b9" providerId="ADAL" clId="{0728B6C7-9981-4792-AC5C-40BB21981D5A}" dt="2023-10-04T20:55:27.591" v="5" actId="14100"/>
          <ac:spMkLst>
            <pc:docMk/>
            <pc:sldMk cId="1824694745" sldId="12082"/>
            <ac:spMk id="18" creationId="{57C1BA77-99C6-DED9-FFA7-B11E921443AA}"/>
          </ac:spMkLst>
        </pc:spChg>
        <pc:spChg chg="mod">
          <ac:chgData name="Fadi Nashed" userId="70977b9d-210f-4979-a9a0-509ab73bf3b9" providerId="ADAL" clId="{0728B6C7-9981-4792-AC5C-40BB21981D5A}" dt="2023-10-04T20:55:29.875" v="6" actId="122"/>
          <ac:spMkLst>
            <pc:docMk/>
            <pc:sldMk cId="1824694745" sldId="12082"/>
            <ac:spMk id="19" creationId="{532BDEA1-0FD0-00F7-F664-E2EAA79CEA4A}"/>
          </ac:spMkLst>
        </pc:spChg>
        <pc:spChg chg="del">
          <ac:chgData name="Fadi Nashed" userId="70977b9d-210f-4979-a9a0-509ab73bf3b9" providerId="ADAL" clId="{0728B6C7-9981-4792-AC5C-40BB21981D5A}" dt="2023-10-04T20:55:16.795" v="1" actId="478"/>
          <ac:spMkLst>
            <pc:docMk/>
            <pc:sldMk cId="1824694745" sldId="12082"/>
            <ac:spMk id="23" creationId="{52A681DF-703E-C59E-36B1-B9B3DB865C94}"/>
          </ac:spMkLst>
        </pc:spChg>
        <pc:grpChg chg="del">
          <ac:chgData name="Fadi Nashed" userId="70977b9d-210f-4979-a9a0-509ab73bf3b9" providerId="ADAL" clId="{0728B6C7-9981-4792-AC5C-40BB21981D5A}" dt="2023-10-04T20:55:19.620" v="2" actId="478"/>
          <ac:grpSpMkLst>
            <pc:docMk/>
            <pc:sldMk cId="1824694745" sldId="12082"/>
            <ac:grpSpMk id="20" creationId="{954D2E4E-6B7A-3CE8-FADF-9E3AC8593E52}"/>
          </ac:grpSpMkLst>
        </pc:grpChg>
      </pc:sldChg>
      <pc:sldChg chg="modSp mod">
        <pc:chgData name="Fadi Nashed" userId="70977b9d-210f-4979-a9a0-509ab73bf3b9" providerId="ADAL" clId="{0728B6C7-9981-4792-AC5C-40BB21981D5A}" dt="2023-10-04T20:55:06.307" v="0" actId="122"/>
        <pc:sldMkLst>
          <pc:docMk/>
          <pc:sldMk cId="2913782697" sldId="12083"/>
        </pc:sldMkLst>
        <pc:spChg chg="mod">
          <ac:chgData name="Fadi Nashed" userId="70977b9d-210f-4979-a9a0-509ab73bf3b9" providerId="ADAL" clId="{0728B6C7-9981-4792-AC5C-40BB21981D5A}" dt="2023-10-04T20:55:06.307" v="0" actId="122"/>
          <ac:spMkLst>
            <pc:docMk/>
            <pc:sldMk cId="2913782697" sldId="12083"/>
            <ac:spMk id="2" creationId="{DAA78FB2-0F56-8947-996E-912ED1E51CEC}"/>
          </ac:spMkLst>
        </pc:spChg>
      </pc:sldChg>
      <pc:sldChg chg="modSp mod">
        <pc:chgData name="Fadi Nashed" userId="70977b9d-210f-4979-a9a0-509ab73bf3b9" providerId="ADAL" clId="{0728B6C7-9981-4792-AC5C-40BB21981D5A}" dt="2023-10-04T20:57:28.083" v="12" actId="122"/>
        <pc:sldMkLst>
          <pc:docMk/>
          <pc:sldMk cId="1192845288" sldId="12084"/>
        </pc:sldMkLst>
        <pc:spChg chg="mod">
          <ac:chgData name="Fadi Nashed" userId="70977b9d-210f-4979-a9a0-509ab73bf3b9" providerId="ADAL" clId="{0728B6C7-9981-4792-AC5C-40BB21981D5A}" dt="2023-10-04T20:57:28.083" v="12" actId="122"/>
          <ac:spMkLst>
            <pc:docMk/>
            <pc:sldMk cId="1192845288" sldId="12084"/>
            <ac:spMk id="2" creationId="{DAA78FB2-0F56-8947-996E-912ED1E51CEC}"/>
          </ac:spMkLst>
        </pc:spChg>
      </pc:sldChg>
      <pc:sldChg chg="add del setBg">
        <pc:chgData name="Fadi Nashed" userId="70977b9d-210f-4979-a9a0-509ab73bf3b9" providerId="ADAL" clId="{0728B6C7-9981-4792-AC5C-40BB21981D5A}" dt="2023-10-06T18:34:28.561" v="23" actId="47"/>
        <pc:sldMkLst>
          <pc:docMk/>
          <pc:sldMk cId="1046396586" sldId="12085"/>
        </pc:sldMkLst>
      </pc:sldChg>
      <pc:sldChg chg="modSp mod">
        <pc:chgData name="Fadi Nashed" userId="70977b9d-210f-4979-a9a0-509ab73bf3b9" providerId="ADAL" clId="{0728B6C7-9981-4792-AC5C-40BB21981D5A}" dt="2023-10-06T18:37:32.332" v="160" actId="207"/>
        <pc:sldMkLst>
          <pc:docMk/>
          <pc:sldMk cId="2026416787" sldId="12086"/>
        </pc:sldMkLst>
        <pc:spChg chg="mod">
          <ac:chgData name="Fadi Nashed" userId="70977b9d-210f-4979-a9a0-509ab73bf3b9" providerId="ADAL" clId="{0728B6C7-9981-4792-AC5C-40BB21981D5A}" dt="2023-10-06T18:37:25.602" v="159" actId="207"/>
          <ac:spMkLst>
            <pc:docMk/>
            <pc:sldMk cId="2026416787" sldId="12086"/>
            <ac:spMk id="2" creationId="{9C16C9C5-C539-CEE3-5E36-D5AA8EA00955}"/>
          </ac:spMkLst>
        </pc:spChg>
        <pc:spChg chg="mod">
          <ac:chgData name="Fadi Nashed" userId="70977b9d-210f-4979-a9a0-509ab73bf3b9" providerId="ADAL" clId="{0728B6C7-9981-4792-AC5C-40BB21981D5A}" dt="2023-10-06T18:37:32.332" v="160" actId="207"/>
          <ac:spMkLst>
            <pc:docMk/>
            <pc:sldMk cId="2026416787" sldId="12086"/>
            <ac:spMk id="3" creationId="{169B3BA4-9DE3-571F-1ACE-44B51C562F20}"/>
          </ac:spMkLst>
        </pc:spChg>
      </pc:sldChg>
      <pc:sldChg chg="modSp mod">
        <pc:chgData name="Fadi Nashed" userId="70977b9d-210f-4979-a9a0-509ab73bf3b9" providerId="ADAL" clId="{0728B6C7-9981-4792-AC5C-40BB21981D5A}" dt="2023-10-06T18:37:04.964" v="156" actId="207"/>
        <pc:sldMkLst>
          <pc:docMk/>
          <pc:sldMk cId="2822335777" sldId="12087"/>
        </pc:sldMkLst>
        <pc:spChg chg="mod">
          <ac:chgData name="Fadi Nashed" userId="70977b9d-210f-4979-a9a0-509ab73bf3b9" providerId="ADAL" clId="{0728B6C7-9981-4792-AC5C-40BB21981D5A}" dt="2023-10-06T18:36:32.642" v="113"/>
          <ac:spMkLst>
            <pc:docMk/>
            <pc:sldMk cId="2822335777" sldId="12087"/>
            <ac:spMk id="11" creationId="{D73D1A8B-6D00-F44F-81DC-72BB7BB5F946}"/>
          </ac:spMkLst>
        </pc:spChg>
        <pc:spChg chg="mod">
          <ac:chgData name="Fadi Nashed" userId="70977b9d-210f-4979-a9a0-509ab73bf3b9" providerId="ADAL" clId="{0728B6C7-9981-4792-AC5C-40BB21981D5A}" dt="2023-10-06T18:37:04.964" v="156" actId="207"/>
          <ac:spMkLst>
            <pc:docMk/>
            <pc:sldMk cId="2822335777" sldId="12087"/>
            <ac:spMk id="12" creationId="{F4557E7A-B170-634A-88FD-DFD7A84293E3}"/>
          </ac:spMkLst>
        </pc:spChg>
      </pc:sldChg>
    </pc:docChg>
  </pc:docChgLst>
  <pc:docChgLst>
    <pc:chgData name="Fadi Nashed" userId="70977b9d-210f-4979-a9a0-509ab73bf3b9" providerId="ADAL" clId="{6FBF7F3F-6097-43E2-BDDD-71617128B7DD}"/>
    <pc:docChg chg="custSel modSld sldOrd">
      <pc:chgData name="Fadi Nashed" userId="70977b9d-210f-4979-a9a0-509ab73bf3b9" providerId="ADAL" clId="{6FBF7F3F-6097-43E2-BDDD-71617128B7DD}" dt="2023-10-09T21:47:21.261" v="138"/>
      <pc:docMkLst>
        <pc:docMk/>
      </pc:docMkLst>
      <pc:sldChg chg="ord">
        <pc:chgData name="Fadi Nashed" userId="70977b9d-210f-4979-a9a0-509ab73bf3b9" providerId="ADAL" clId="{6FBF7F3F-6097-43E2-BDDD-71617128B7DD}" dt="2023-10-09T21:47:21.261" v="138"/>
        <pc:sldMkLst>
          <pc:docMk/>
          <pc:sldMk cId="3643217206" sldId="268"/>
        </pc:sldMkLst>
      </pc:sldChg>
      <pc:sldChg chg="modSp modAnim">
        <pc:chgData name="Fadi Nashed" userId="70977b9d-210f-4979-a9a0-509ab73bf3b9" providerId="ADAL" clId="{6FBF7F3F-6097-43E2-BDDD-71617128B7DD}" dt="2023-10-09T18:38:48.679" v="48" actId="122"/>
        <pc:sldMkLst>
          <pc:docMk/>
          <pc:sldMk cId="3376495800" sldId="12089"/>
        </pc:sldMkLst>
        <pc:spChg chg="mod">
          <ac:chgData name="Fadi Nashed" userId="70977b9d-210f-4979-a9a0-509ab73bf3b9" providerId="ADAL" clId="{6FBF7F3F-6097-43E2-BDDD-71617128B7DD}" dt="2023-10-09T18:38:48.679" v="48" actId="122"/>
          <ac:spMkLst>
            <pc:docMk/>
            <pc:sldMk cId="3376495800" sldId="12089"/>
            <ac:spMk id="3" creationId="{C89BCEB7-03E7-4D4A-8D71-A40E5E845E3A}"/>
          </ac:spMkLst>
        </pc:spChg>
        <pc:spChg chg="mod">
          <ac:chgData name="Fadi Nashed" userId="70977b9d-210f-4979-a9a0-509ab73bf3b9" providerId="ADAL" clId="{6FBF7F3F-6097-43E2-BDDD-71617128B7DD}" dt="2023-10-09T18:38:02.085" v="45" actId="20577"/>
          <ac:spMkLst>
            <pc:docMk/>
            <pc:sldMk cId="3376495800" sldId="12089"/>
            <ac:spMk id="5" creationId="{007CEE44-710C-489B-A648-9383358166E0}"/>
          </ac:spMkLst>
        </pc:spChg>
      </pc:sldChg>
      <pc:sldChg chg="modSp mod">
        <pc:chgData name="Fadi Nashed" userId="70977b9d-210f-4979-a9a0-509ab73bf3b9" providerId="ADAL" clId="{6FBF7F3F-6097-43E2-BDDD-71617128B7DD}" dt="2023-10-09T21:23:08.261" v="108" actId="20577"/>
        <pc:sldMkLst>
          <pc:docMk/>
          <pc:sldMk cId="2949186509" sldId="12090"/>
        </pc:sldMkLst>
        <pc:spChg chg="mod">
          <ac:chgData name="Fadi Nashed" userId="70977b9d-210f-4979-a9a0-509ab73bf3b9" providerId="ADAL" clId="{6FBF7F3F-6097-43E2-BDDD-71617128B7DD}" dt="2023-10-09T21:23:08.261" v="108" actId="20577"/>
          <ac:spMkLst>
            <pc:docMk/>
            <pc:sldMk cId="2949186509" sldId="12090"/>
            <ac:spMk id="2" creationId="{DAA78FB2-0F56-8947-996E-912ED1E51CEC}"/>
          </ac:spMkLst>
        </pc:spChg>
      </pc:sldChg>
      <pc:sldChg chg="modSp modNotesTx">
        <pc:chgData name="Fadi Nashed" userId="70977b9d-210f-4979-a9a0-509ab73bf3b9" providerId="ADAL" clId="{6FBF7F3F-6097-43E2-BDDD-71617128B7DD}" dt="2023-10-09T17:34:23.219" v="15" actId="313"/>
        <pc:sldMkLst>
          <pc:docMk/>
          <pc:sldMk cId="4136825603" sldId="12091"/>
        </pc:sldMkLst>
        <pc:spChg chg="mod">
          <ac:chgData name="Fadi Nashed" userId="70977b9d-210f-4979-a9a0-509ab73bf3b9" providerId="ADAL" clId="{6FBF7F3F-6097-43E2-BDDD-71617128B7DD}" dt="2023-10-09T17:03:36.733" v="14" actId="20577"/>
          <ac:spMkLst>
            <pc:docMk/>
            <pc:sldMk cId="4136825603" sldId="12091"/>
            <ac:spMk id="6" creationId="{3C9B64BC-CA20-C999-E50F-45FDA30CB283}"/>
          </ac:spMkLst>
        </pc:spChg>
      </pc:sldChg>
      <pc:sldChg chg="modSp mod modNotesTx">
        <pc:chgData name="Fadi Nashed" userId="70977b9d-210f-4979-a9a0-509ab73bf3b9" providerId="ADAL" clId="{6FBF7F3F-6097-43E2-BDDD-71617128B7DD}" dt="2023-10-09T21:24:18.993" v="136" actId="20577"/>
        <pc:sldMkLst>
          <pc:docMk/>
          <pc:sldMk cId="4212664644" sldId="12092"/>
        </pc:sldMkLst>
        <pc:spChg chg="mod">
          <ac:chgData name="Fadi Nashed" userId="70977b9d-210f-4979-a9a0-509ab73bf3b9" providerId="ADAL" clId="{6FBF7F3F-6097-43E2-BDDD-71617128B7DD}" dt="2023-10-09T21:22:55.279" v="99" actId="20577"/>
          <ac:spMkLst>
            <pc:docMk/>
            <pc:sldMk cId="4212664644" sldId="12092"/>
            <ac:spMk id="2" creationId="{DAA78FB2-0F56-8947-996E-912ED1E51CEC}"/>
          </ac:spMkLst>
        </pc:spChg>
        <pc:spChg chg="mod">
          <ac:chgData name="Fadi Nashed" userId="70977b9d-210f-4979-a9a0-509ab73bf3b9" providerId="ADAL" clId="{6FBF7F3F-6097-43E2-BDDD-71617128B7DD}" dt="2023-10-09T21:24:18.993" v="136" actId="20577"/>
          <ac:spMkLst>
            <pc:docMk/>
            <pc:sldMk cId="4212664644" sldId="12092"/>
            <ac:spMk id="6" creationId="{3C9B64BC-CA20-C999-E50F-45FDA30CB283}"/>
          </ac:spMkLst>
        </pc:spChg>
      </pc:sldChg>
      <pc:sldChg chg="modSp mod">
        <pc:chgData name="Fadi Nashed" userId="70977b9d-210f-4979-a9a0-509ab73bf3b9" providerId="ADAL" clId="{6FBF7F3F-6097-43E2-BDDD-71617128B7DD}" dt="2023-10-09T17:42:48.385" v="18" actId="20577"/>
        <pc:sldMkLst>
          <pc:docMk/>
          <pc:sldMk cId="3925898514" sldId="12093"/>
        </pc:sldMkLst>
        <pc:spChg chg="mod">
          <ac:chgData name="Fadi Nashed" userId="70977b9d-210f-4979-a9a0-509ab73bf3b9" providerId="ADAL" clId="{6FBF7F3F-6097-43E2-BDDD-71617128B7DD}" dt="2023-10-09T17:42:48.385" v="18" actId="20577"/>
          <ac:spMkLst>
            <pc:docMk/>
            <pc:sldMk cId="3925898514" sldId="12093"/>
            <ac:spMk id="2" creationId="{DAA78FB2-0F56-8947-996E-912ED1E51CEC}"/>
          </ac:spMkLst>
        </pc:spChg>
        <pc:spChg chg="mod">
          <ac:chgData name="Fadi Nashed" userId="70977b9d-210f-4979-a9a0-509ab73bf3b9" providerId="ADAL" clId="{6FBF7F3F-6097-43E2-BDDD-71617128B7DD}" dt="2023-10-09T17:42:23.883" v="17" actId="20577"/>
          <ac:spMkLst>
            <pc:docMk/>
            <pc:sldMk cId="3925898514" sldId="12093"/>
            <ac:spMk id="10" creationId="{D76C04E9-3430-BB40-AF5F-35923062B35E}"/>
          </ac:spMkLst>
        </pc:spChg>
      </pc:sldChg>
      <pc:sldChg chg="modSp mod">
        <pc:chgData name="Fadi Nashed" userId="70977b9d-210f-4979-a9a0-509ab73bf3b9" providerId="ADAL" clId="{6FBF7F3F-6097-43E2-BDDD-71617128B7DD}" dt="2023-10-09T21:23:43.701" v="135"/>
        <pc:sldMkLst>
          <pc:docMk/>
          <pc:sldMk cId="3035928209" sldId="12094"/>
        </pc:sldMkLst>
        <pc:spChg chg="mod">
          <ac:chgData name="Fadi Nashed" userId="70977b9d-210f-4979-a9a0-509ab73bf3b9" providerId="ADAL" clId="{6FBF7F3F-6097-43E2-BDDD-71617128B7DD}" dt="2023-10-09T21:23:43.701" v="135"/>
          <ac:spMkLst>
            <pc:docMk/>
            <pc:sldMk cId="3035928209" sldId="12094"/>
            <ac:spMk id="2" creationId="{DAA78FB2-0F56-8947-996E-912ED1E51CEC}"/>
          </ac:spMkLst>
        </pc:spChg>
      </pc:sldChg>
      <pc:sldChg chg="modNotesTx">
        <pc:chgData name="Fadi Nashed" userId="70977b9d-210f-4979-a9a0-509ab73bf3b9" providerId="ADAL" clId="{6FBF7F3F-6097-43E2-BDDD-71617128B7DD}" dt="2023-10-09T18:16:26.971" v="34" actId="6549"/>
        <pc:sldMkLst>
          <pc:docMk/>
          <pc:sldMk cId="1178695184" sldId="12095"/>
        </pc:sldMkLst>
      </pc:sldChg>
    </pc:docChg>
  </pc:docChgLst>
  <pc:docChgLst>
    <pc:chgData name="Fadi Nashed" userId="70977b9d-210f-4979-a9a0-509ab73bf3b9" providerId="ADAL" clId="{ED31E466-E5C8-4ED6-ADCA-769A1E419A49}"/>
    <pc:docChg chg="modSld">
      <pc:chgData name="Fadi Nashed" userId="70977b9d-210f-4979-a9a0-509ab73bf3b9" providerId="ADAL" clId="{ED31E466-E5C8-4ED6-ADCA-769A1E419A49}" dt="2023-10-09T22:18:53.807" v="4" actId="20577"/>
      <pc:docMkLst>
        <pc:docMk/>
      </pc:docMkLst>
      <pc:sldChg chg="modNotesTx">
        <pc:chgData name="Fadi Nashed" userId="70977b9d-210f-4979-a9a0-509ab73bf3b9" providerId="ADAL" clId="{ED31E466-E5C8-4ED6-ADCA-769A1E419A49}" dt="2023-10-09T22:18:20.995" v="0" actId="20577"/>
        <pc:sldMkLst>
          <pc:docMk/>
          <pc:sldMk cId="2913782697" sldId="12083"/>
        </pc:sldMkLst>
      </pc:sldChg>
      <pc:sldChg chg="modNotesTx">
        <pc:chgData name="Fadi Nashed" userId="70977b9d-210f-4979-a9a0-509ab73bf3b9" providerId="ADAL" clId="{ED31E466-E5C8-4ED6-ADCA-769A1E419A49}" dt="2023-10-09T22:18:47.068" v="3" actId="6549"/>
        <pc:sldMkLst>
          <pc:docMk/>
          <pc:sldMk cId="1192845288" sldId="12084"/>
        </pc:sldMkLst>
      </pc:sldChg>
      <pc:sldChg chg="modNotesTx">
        <pc:chgData name="Fadi Nashed" userId="70977b9d-210f-4979-a9a0-509ab73bf3b9" providerId="ADAL" clId="{ED31E466-E5C8-4ED6-ADCA-769A1E419A49}" dt="2023-10-09T22:18:28.902" v="1" actId="6549"/>
        <pc:sldMkLst>
          <pc:docMk/>
          <pc:sldMk cId="4212664644" sldId="12092"/>
        </pc:sldMkLst>
      </pc:sldChg>
      <pc:sldChg chg="modNotesTx">
        <pc:chgData name="Fadi Nashed" userId="70977b9d-210f-4979-a9a0-509ab73bf3b9" providerId="ADAL" clId="{ED31E466-E5C8-4ED6-ADCA-769A1E419A49}" dt="2023-10-09T22:18:53.807" v="4" actId="20577"/>
        <pc:sldMkLst>
          <pc:docMk/>
          <pc:sldMk cId="3925898514" sldId="12093"/>
        </pc:sldMkLst>
      </pc:sldChg>
      <pc:sldChg chg="modNotesTx">
        <pc:chgData name="Fadi Nashed" userId="70977b9d-210f-4979-a9a0-509ab73bf3b9" providerId="ADAL" clId="{ED31E466-E5C8-4ED6-ADCA-769A1E419A49}" dt="2023-10-09T22:18:40.297" v="2" actId="20577"/>
        <pc:sldMkLst>
          <pc:docMk/>
          <pc:sldMk cId="3035928209" sldId="1209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5CDF4-4B55-4D64-9098-F5F77E29E1DC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2601B-BC44-4B33-8E08-790031975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67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D2601B-BC44-4B33-8E08-7900319757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21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357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7852F-F161-45A3-A0AA-DB672AED470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906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algn="just">
              <a:spcBef>
                <a:spcPts val="1200"/>
              </a:spcBef>
              <a:spcAft>
                <a:spcPts val="0"/>
              </a:spcAft>
            </a:pPr>
            <a:endParaRPr lang="en-CA" sz="12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D2601B-BC44-4B33-8E08-7900319757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577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D2601B-BC44-4B33-8E08-7900319757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59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D2601B-BC44-4B33-8E08-7900319757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757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D2601B-BC44-4B33-8E08-79003197576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26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03917-907F-20B7-6F57-B551449F67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F78AAA-E652-488F-A73B-2A8FB1A5B0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C3789-1171-0561-BC17-C91432556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en-TR" smtClean="0"/>
              <a:t>10/09/2023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9D153-800A-28C6-148E-A7C83FFC1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0025D-125A-D4C8-58FC-A4C40080A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45366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142F5-CFFE-1BB1-B52B-2C7BD36D8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13EFF2-520E-2EEC-BAAE-884C961C61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396BD-C28B-A7E5-493A-62BE4D970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en-TR" smtClean="0"/>
              <a:t>10/09/2023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61119D-FA1A-F228-3576-E42F6484C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05BEC-04E2-36B0-4FEF-97D4391B2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456145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D683DC-932B-6793-904F-AC5EAEB93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BF7F92-C501-6260-F929-7985C533D6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8D1DE-E279-4627-4675-C443E5E71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en-TR" smtClean="0"/>
              <a:t>10/09/2023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28A38-C182-764D-A3AE-5B7820A6D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99E4CA-D434-5C3A-FD02-34237B892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76270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FA9E73C0-0DF4-4650-B506-BC5A921B79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155" y="860222"/>
            <a:ext cx="5419263" cy="301299"/>
          </a:xfrm>
        </p:spPr>
        <p:txBody>
          <a:bodyPr lIns="0" anchor="b" anchorCtr="0">
            <a:noAutofit/>
          </a:bodyPr>
          <a:lstStyle>
            <a:lvl1pPr marL="0" indent="0">
              <a:buNone/>
              <a:defRPr sz="1542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368C63BD-5FD4-44BE-80CF-550149CADF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36724" y="860222"/>
            <a:ext cx="5415121" cy="301299"/>
          </a:xfrm>
        </p:spPr>
        <p:txBody>
          <a:bodyPr lIns="0" anchor="b" anchorCtr="0">
            <a:noAutofit/>
          </a:bodyPr>
          <a:lstStyle>
            <a:lvl1pPr marL="0" indent="0">
              <a:buNone/>
              <a:defRPr sz="1542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B74965E-0C9B-41AF-A5E1-DC30A020676D}"/>
              </a:ext>
            </a:extLst>
          </p:cNvPr>
          <p:cNvGrpSpPr/>
          <p:nvPr userDrawn="1"/>
        </p:nvGrpSpPr>
        <p:grpSpPr>
          <a:xfrm>
            <a:off x="6025225" y="860222"/>
            <a:ext cx="145691" cy="5231749"/>
            <a:chOff x="6823880" y="1537523"/>
            <a:chExt cx="165003" cy="5929316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8F34731-1F96-40CB-828F-2A889DEDAB2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906383" y="1537523"/>
              <a:ext cx="0" cy="5929316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BA6C5E9-7800-4FF2-839E-6DB8289136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6782630" y="4608433"/>
              <a:ext cx="247504" cy="165003"/>
            </a:xfrm>
            <a:prstGeom prst="rect">
              <a:avLst/>
            </a:prstGeom>
          </p:spPr>
        </p:pic>
      </p:grpSp>
      <p:sp>
        <p:nvSpPr>
          <p:cNvPr id="14" name="TitleTextBox">
            <a:extLst>
              <a:ext uri="{FF2B5EF4-FFF2-40B4-BE49-F238E27FC236}">
                <a16:creationId xmlns:a16="http://schemas.microsoft.com/office/drawing/2014/main" id="{AEA9F91F-DC05-408E-870D-2525487AC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961" y="0"/>
            <a:ext cx="11292815" cy="484094"/>
          </a:xfrm>
          <a:prstGeom prst="rect">
            <a:avLst/>
          </a:prstGeom>
        </p:spPr>
        <p:txBody>
          <a:bodyPr lIns="0" bIns="9144" anchor="b" anchorCtr="0"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6D155E3-B7F2-4904-9174-D74CA25C2C19}"/>
              </a:ext>
            </a:extLst>
          </p:cNvPr>
          <p:cNvCxnSpPr>
            <a:cxnSpLocks/>
          </p:cNvCxnSpPr>
          <p:nvPr userDrawn="1"/>
        </p:nvCxnSpPr>
        <p:spPr>
          <a:xfrm>
            <a:off x="445962" y="488897"/>
            <a:ext cx="11305904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D3258ACF-0B1A-4022-8E83-75418F446B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5962" y="501826"/>
            <a:ext cx="11305904" cy="301299"/>
          </a:xfrm>
        </p:spPr>
        <p:txBody>
          <a:bodyPr lIns="0">
            <a:noAutofit/>
          </a:bodyPr>
          <a:lstStyle>
            <a:lvl1pPr marL="0" indent="0">
              <a:buNone/>
              <a:defRPr sz="964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9E1F4551-E80E-414A-9E01-378B07E8259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45962" y="1161521"/>
            <a:ext cx="5413457" cy="53389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34CDFF0E-495E-4CCD-A35A-AAF6E72F6D0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32582" y="1161521"/>
            <a:ext cx="5419282" cy="533891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4730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A6098-6363-ECCB-E296-66EF4AE66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2F5F3-0A19-1E10-5277-BE6C3E186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22E6C5-97E1-6604-C355-06D87071C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en-TR" smtClean="0"/>
              <a:t>10/09/2023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F3F12-2A13-9036-F30A-828C9C3BB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F9244-66DC-AD84-8E52-16DF46199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534342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1E85C-7F99-ABB1-AF4A-8ED1981B1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E6BAF-D78F-DFC0-8F2A-CC85C9B8E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E70EB4-B7F6-446D-56AC-2DB969643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en-TR" smtClean="0"/>
              <a:t>10/09/2023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86753-5F25-92B4-1816-A201154DD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BB6BB-57AF-7320-D142-D72597DB1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198873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D1A71-E5FD-109F-D793-6051B7727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EE6CF-DD93-81D8-4612-CE7E76F0BC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9838FE-0BCF-91F8-1D29-0736900FEC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924C08-6148-7734-76B6-A070BD086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en-TR" smtClean="0"/>
              <a:t>10/09/2023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992125-9B32-18C6-B057-60B725103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7D15F6-8C04-0980-DF8F-2C1FA6842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99125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2E33C-D301-6B8E-A741-B5D5DFA60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A407C0-A77B-0D08-10DA-40F5DF54C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632D57-2A8C-4D34-0AF3-4105C821E9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322D1D-6913-36F9-44F7-5F169C586B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9824AD-E9C9-D7A0-F87D-2B9AD63857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1154DD-2923-4126-7851-6E1EDD9A0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en-TR" smtClean="0"/>
              <a:t>10/09/2023</a:t>
            </a:fld>
            <a:endParaRPr lang="en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297033-3D68-3326-28A2-B64159BFA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5B5B27-E6CA-8B94-21C2-352FD320D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403160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6A0A3-CF26-DE2D-3F1C-16EC72288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7D39CF-C09D-499D-3D55-935B31FF2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en-TR" smtClean="0"/>
              <a:t>10/09/2023</a:t>
            </a:fld>
            <a:endParaRPr lang="en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73C209-2A27-7EAF-BCCA-E5DA02635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0D647B-3E2D-6627-2A38-D39E6600D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444643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84D7E1-EFEC-3B1D-4820-54CE46FF0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en-TR" smtClean="0"/>
              <a:t>10/09/2023</a:t>
            </a:fld>
            <a:endParaRPr lang="en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2A871F-48D0-4AF2-879F-D6BAD5D42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C439D4-F4CD-4461-8F93-08107F036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4112492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3EF7F-C792-F141-8854-2F2F7C056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39B63-516C-A3CC-B9A1-BD776C75D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88A00-38A5-BB8C-1DE4-F3802BF80F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B34723-7F91-87D6-A839-001D8DB4E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en-TR" smtClean="0"/>
              <a:t>10/09/2023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3BB58F-1561-BA72-4D23-9AEFA034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F0E5D5-20DD-E11A-68AF-3A0241674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942244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8FE5D-4933-5BF2-FA59-DA1085488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24BACD-FEA0-A397-0B4C-8CE374583C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286EBE-EA0F-5D41-EAE1-4DE19271B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CFA8E2-B84E-9392-EA76-7D380A1CF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en-TR" smtClean="0"/>
              <a:t>10/09/2023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674248-CD26-1FF4-21C8-AA391749F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229753-78E8-1B47-AEEB-CA78FFCB7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346310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16D33C-26BF-3BFB-105B-4072C18FE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445C14-A485-A0AC-9DB0-912958C9C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7B773-C1E3-C146-6C00-DE008D2ED6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42F17-8394-8A4C-A344-91E02220FEDB}" type="datetimeFigureOut">
              <a:rPr lang="en-TR" smtClean="0"/>
              <a:t>10/09/2023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6AF73-6249-F875-3150-3214BC9420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38CAF-0A28-1CB5-5EC7-1C1494CE6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9A0EF-43CD-134D-B5B5-FE2712C1F5C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0881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C9C5-C539-CEE3-5E36-D5AA8EA00955}"/>
              </a:ext>
            </a:extLst>
          </p:cNvPr>
          <p:cNvSpPr txBox="1">
            <a:spLocks/>
          </p:cNvSpPr>
          <p:nvPr/>
        </p:nvSpPr>
        <p:spPr>
          <a:xfrm>
            <a:off x="3860103" y="3334627"/>
            <a:ext cx="4471792" cy="7798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Termination and Withdrawal: Now WHAT to DO?! Lessons Learned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9B3BA4-9DE3-571F-1ACE-44B51C562F20}"/>
              </a:ext>
            </a:extLst>
          </p:cNvPr>
          <p:cNvSpPr txBox="1">
            <a:spLocks/>
          </p:cNvSpPr>
          <p:nvPr/>
        </p:nvSpPr>
        <p:spPr>
          <a:xfrm>
            <a:off x="1715192" y="4945528"/>
            <a:ext cx="8761615" cy="1302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Fadi Nashed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Ankura Consulting Group</a:t>
            </a:r>
            <a:endParaRPr kumimoji="0" lang="en-TR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B2DD8B-720F-0143-3EEC-E208DD657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632" y="421513"/>
            <a:ext cx="1054736" cy="1220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5845A0-4D66-5AB0-343A-BE45CA5A62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9668" y="1902053"/>
            <a:ext cx="5592663" cy="4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416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78FB2-0F56-8947-996E-912ED1E51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018"/>
            <a:ext cx="10515600" cy="1325563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Termination</a:t>
            </a:r>
            <a:endParaRPr lang="en-US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1CB28F-BC66-DF4E-82E0-CE2F9079C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0460" y="5789173"/>
            <a:ext cx="840070" cy="981655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76C04E9-3430-BB40-AF5F-35923062B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879" y="1070713"/>
            <a:ext cx="10515600" cy="5096167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6041D4-31BE-F0BD-93D7-3CD88C6EC6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097" y="1451149"/>
            <a:ext cx="3793735" cy="52573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FA56C8-33B6-4BF2-D66D-74707DECE7A4}"/>
              </a:ext>
            </a:extLst>
          </p:cNvPr>
          <p:cNvSpPr txBox="1"/>
          <p:nvPr/>
        </p:nvSpPr>
        <p:spPr>
          <a:xfrm>
            <a:off x="1075469" y="6322741"/>
            <a:ext cx="2582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Futura"/>
              </a:rPr>
              <a:t>Credit: thesun.co.uk</a:t>
            </a:r>
          </a:p>
        </p:txBody>
      </p:sp>
    </p:spTree>
    <p:extLst>
      <p:ext uri="{BB962C8B-B14F-4D97-AF65-F5344CB8AC3E}">
        <p14:creationId xmlns:p14="http://schemas.microsoft.com/office/powerpoint/2010/main" val="2913782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26EC80-D1AC-4E29-99EC-EA2624946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91560" y="1668876"/>
            <a:ext cx="3944905" cy="301300"/>
          </a:xfrm>
        </p:spPr>
        <p:txBody>
          <a:bodyPr/>
          <a:lstStyle/>
          <a:p>
            <a:r>
              <a:rPr lang="en-US" sz="1800" dirty="0">
                <a:latin typeface="Futura"/>
              </a:rPr>
              <a:t>Claims</a:t>
            </a:r>
            <a:endParaRPr lang="en-US" dirty="0">
              <a:latin typeface="Futura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9BCEB7-03E7-4D4A-8D71-A40E5E845E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91560" y="1946190"/>
            <a:ext cx="3940678" cy="4962782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0070C0"/>
                </a:solidFill>
                <a:latin typeface="Futura"/>
              </a:rPr>
              <a:t>The contractor claimed costs of disruption from the owner</a:t>
            </a:r>
          </a:p>
          <a:p>
            <a:pPr marL="457200" lvl="1" indent="0">
              <a:buNone/>
            </a:pPr>
            <a:r>
              <a:rPr lang="en-US" sz="1800" i="1" dirty="0">
                <a:solidFill>
                  <a:srgbClr val="0070C0"/>
                </a:solidFill>
                <a:latin typeface="Futura"/>
              </a:rPr>
              <a:t>A question – did the contractor experience disruption?  Or in fact, maybe the real question is ‘what is disruption?’! </a:t>
            </a:r>
          </a:p>
          <a:p>
            <a:endParaRPr lang="en-CA" sz="1800" dirty="0">
              <a:solidFill>
                <a:srgbClr val="0070C0"/>
              </a:solidFill>
              <a:latin typeface="Futura"/>
            </a:endParaRPr>
          </a:p>
          <a:p>
            <a:pPr algn="ctr"/>
            <a:r>
              <a:rPr lang="en-CA" sz="1800" dirty="0">
                <a:solidFill>
                  <a:srgbClr val="0070C0"/>
                </a:solidFill>
                <a:latin typeface="Futura"/>
              </a:rPr>
              <a:t>Unapproved/Disputed Change Orders</a:t>
            </a:r>
          </a:p>
          <a:p>
            <a:endParaRPr lang="en-CA" sz="1800" dirty="0">
              <a:solidFill>
                <a:srgbClr val="0070C0"/>
              </a:solidFill>
              <a:latin typeface="Futura"/>
            </a:endParaRPr>
          </a:p>
          <a:p>
            <a:r>
              <a:rPr lang="en-CA" sz="1800" dirty="0">
                <a:solidFill>
                  <a:srgbClr val="0070C0"/>
                </a:solidFill>
                <a:latin typeface="Futura"/>
              </a:rPr>
              <a:t>Prolongation Costs </a:t>
            </a:r>
            <a:endParaRPr lang="en-US" sz="1800" dirty="0">
              <a:solidFill>
                <a:srgbClr val="0070C0"/>
              </a:solidFill>
              <a:latin typeface="Futura"/>
            </a:endParaRPr>
          </a:p>
          <a:p>
            <a:pPr marL="457200" lvl="1" indent="0">
              <a:buNone/>
            </a:pPr>
            <a:r>
              <a:rPr lang="en-US" sz="1800" i="1" dirty="0">
                <a:solidFill>
                  <a:srgbClr val="0070C0"/>
                </a:solidFill>
                <a:latin typeface="Futura"/>
              </a:rPr>
              <a:t>Another question – was it a ‘pacing delay’ a ‘concurrent’ delay?</a:t>
            </a:r>
          </a:p>
          <a:p>
            <a:endParaRPr lang="en-US" sz="1412" dirty="0">
              <a:latin typeface="Futura"/>
            </a:endParaRPr>
          </a:p>
          <a:p>
            <a:endParaRPr lang="en-US" sz="1412" dirty="0">
              <a:highlight>
                <a:srgbClr val="00FFFF"/>
              </a:highlight>
              <a:latin typeface="Futura"/>
            </a:endParaRPr>
          </a:p>
          <a:p>
            <a:endParaRPr lang="en-US" sz="1412" dirty="0">
              <a:highlight>
                <a:srgbClr val="00FFFF"/>
              </a:highlight>
              <a:latin typeface="Futura"/>
            </a:endParaRPr>
          </a:p>
          <a:p>
            <a:endParaRPr lang="en-US" sz="1412" dirty="0">
              <a:highlight>
                <a:srgbClr val="00FFFF"/>
              </a:highlight>
              <a:latin typeface="Futura"/>
            </a:endParaRPr>
          </a:p>
          <a:p>
            <a:endParaRPr lang="en-US" sz="1412" dirty="0">
              <a:highlight>
                <a:srgbClr val="00FFFF"/>
              </a:highlight>
              <a:latin typeface="Futura"/>
            </a:endParaRPr>
          </a:p>
          <a:p>
            <a:endParaRPr lang="en-US" sz="1412" dirty="0">
              <a:highlight>
                <a:srgbClr val="00FFFF"/>
              </a:highlight>
              <a:latin typeface="Futura"/>
            </a:endParaRPr>
          </a:p>
          <a:p>
            <a:endParaRPr lang="en-US" sz="1412" dirty="0">
              <a:highlight>
                <a:srgbClr val="00FFFF"/>
              </a:highlight>
              <a:latin typeface="Futura"/>
            </a:endParaRPr>
          </a:p>
          <a:p>
            <a:endParaRPr lang="en-US" sz="1412" dirty="0">
              <a:highlight>
                <a:srgbClr val="00FFFF"/>
              </a:highlight>
              <a:latin typeface="Futura"/>
            </a:endParaRPr>
          </a:p>
          <a:p>
            <a:endParaRPr lang="en-US" sz="1412" dirty="0">
              <a:highlight>
                <a:srgbClr val="00FFFF"/>
              </a:highlight>
              <a:latin typeface="Futura"/>
            </a:endParaRPr>
          </a:p>
          <a:p>
            <a:endParaRPr lang="en-US" sz="1412" dirty="0">
              <a:latin typeface="Futura"/>
            </a:endParaRPr>
          </a:p>
          <a:p>
            <a:endParaRPr lang="en-US" sz="1412" dirty="0">
              <a:latin typeface="Futura"/>
            </a:endParaRPr>
          </a:p>
          <a:p>
            <a:endParaRPr lang="en-US" sz="1412" dirty="0">
              <a:latin typeface="Futura"/>
            </a:endParaRPr>
          </a:p>
          <a:p>
            <a:endParaRPr lang="en-US" sz="1412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8EB31D-C2C3-4CB4-886C-57C7DED9F0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55537" y="1647265"/>
            <a:ext cx="3941890" cy="301299"/>
          </a:xfrm>
        </p:spPr>
        <p:txBody>
          <a:bodyPr/>
          <a:lstStyle/>
          <a:p>
            <a:r>
              <a:rPr lang="en-US" sz="1800" dirty="0">
                <a:latin typeface="Futura"/>
              </a:rPr>
              <a:t>Counterclaims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7CEE44-710C-489B-A648-9383358166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68218" y="1935038"/>
            <a:ext cx="3944919" cy="4962783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0070C0"/>
                </a:solidFill>
                <a:latin typeface="Futura"/>
              </a:rPr>
              <a:t>Cost of termination (primarily cost to complete the works)</a:t>
            </a:r>
          </a:p>
          <a:p>
            <a:endParaRPr lang="en-CA" sz="1800" dirty="0">
              <a:solidFill>
                <a:srgbClr val="0070C0"/>
              </a:solidFill>
              <a:latin typeface="Futura"/>
            </a:endParaRPr>
          </a:p>
          <a:p>
            <a:endParaRPr lang="en-CA" sz="1800" dirty="0">
              <a:solidFill>
                <a:srgbClr val="0070C0"/>
              </a:solidFill>
              <a:latin typeface="Futura"/>
            </a:endParaRPr>
          </a:p>
          <a:p>
            <a:endParaRPr lang="en-CA" sz="1800" dirty="0">
              <a:solidFill>
                <a:srgbClr val="0070C0"/>
              </a:solidFill>
              <a:latin typeface="Futura"/>
            </a:endParaRPr>
          </a:p>
          <a:p>
            <a:endParaRPr lang="en-CA" sz="1800" dirty="0">
              <a:solidFill>
                <a:srgbClr val="0070C0"/>
              </a:solidFill>
              <a:latin typeface="Futura"/>
            </a:endParaRPr>
          </a:p>
          <a:p>
            <a:endParaRPr lang="en-CA" sz="1800" dirty="0">
              <a:solidFill>
                <a:srgbClr val="0070C0"/>
              </a:solidFill>
              <a:latin typeface="Futura"/>
            </a:endParaRPr>
          </a:p>
          <a:p>
            <a:r>
              <a:rPr lang="en-CA" sz="1800" dirty="0">
                <a:solidFill>
                  <a:srgbClr val="0070C0"/>
                </a:solidFill>
                <a:latin typeface="Futura"/>
              </a:rPr>
              <a:t>Delay claims</a:t>
            </a:r>
          </a:p>
          <a:p>
            <a:endParaRPr lang="en-CA" sz="1800" dirty="0">
              <a:solidFill>
                <a:srgbClr val="0070C0"/>
              </a:solidFill>
              <a:latin typeface="Futura"/>
            </a:endParaRPr>
          </a:p>
          <a:p>
            <a:r>
              <a:rPr lang="en-CA" sz="1800" dirty="0">
                <a:solidFill>
                  <a:srgbClr val="0070C0"/>
                </a:solidFill>
                <a:latin typeface="Futura"/>
              </a:rPr>
              <a:t>Costs of rectifying legacy defects and punch-lists</a:t>
            </a:r>
            <a:endParaRPr lang="en-US" sz="1800" dirty="0">
              <a:solidFill>
                <a:srgbClr val="0070C0"/>
              </a:solidFill>
              <a:latin typeface="Futura"/>
            </a:endParaRPr>
          </a:p>
          <a:p>
            <a:endParaRPr lang="en-US" sz="1600" dirty="0">
              <a:highlight>
                <a:srgbClr val="00FFFF"/>
              </a:highlight>
              <a:latin typeface="Futura"/>
            </a:endParaRPr>
          </a:p>
          <a:p>
            <a:endParaRPr lang="en-US" sz="1412" dirty="0">
              <a:highlight>
                <a:srgbClr val="00FFFF"/>
              </a:highlight>
              <a:latin typeface="Futura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7C1BA77-99C6-DED9-FFA7-B11E921443AA}"/>
              </a:ext>
            </a:extLst>
          </p:cNvPr>
          <p:cNvSpPr/>
          <p:nvPr/>
        </p:nvSpPr>
        <p:spPr>
          <a:xfrm>
            <a:off x="0" y="-32920"/>
            <a:ext cx="12192000" cy="1646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 dirty="0"/>
          </a:p>
        </p:txBody>
      </p:sp>
      <p:sp>
        <p:nvSpPr>
          <p:cNvPr id="19" name="Title 8">
            <a:extLst>
              <a:ext uri="{FF2B5EF4-FFF2-40B4-BE49-F238E27FC236}">
                <a16:creationId xmlns:a16="http://schemas.microsoft.com/office/drawing/2014/main" id="{532BDEA1-0FD0-00F7-F664-E2EAA79CE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1007" y="313249"/>
            <a:ext cx="7353144" cy="61121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Crossfire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F20861-F644-A8D8-0D4C-0E378438D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0460" y="5789173"/>
            <a:ext cx="840070" cy="981655"/>
          </a:xfrm>
          <a:prstGeom prst="rect">
            <a:avLst/>
          </a:prstGeom>
        </p:spPr>
      </p:pic>
      <p:sp>
        <p:nvSpPr>
          <p:cNvPr id="7" name="Star: 5 Points 6">
            <a:extLst>
              <a:ext uri="{FF2B5EF4-FFF2-40B4-BE49-F238E27FC236}">
                <a16:creationId xmlns:a16="http://schemas.microsoft.com/office/drawing/2014/main" id="{DCDD2AC2-5A09-A5D1-C5D8-582E1983BA98}"/>
              </a:ext>
            </a:extLst>
          </p:cNvPr>
          <p:cNvSpPr/>
          <p:nvPr/>
        </p:nvSpPr>
        <p:spPr>
          <a:xfrm>
            <a:off x="5932237" y="3438677"/>
            <a:ext cx="335981" cy="391916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49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78FB2-0F56-8947-996E-912ED1E51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018"/>
            <a:ext cx="10515600" cy="1325563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Claim#1: Disruption Claim</a:t>
            </a:r>
            <a:endParaRPr lang="en-US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1CB28F-BC66-DF4E-82E0-CE2F9079C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0460" y="5789173"/>
            <a:ext cx="840070" cy="981655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76C04E9-3430-BB40-AF5F-35923062B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879" y="1070713"/>
            <a:ext cx="10515600" cy="5096167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9B64BC-CA20-C999-E50F-45FDA30CB283}"/>
              </a:ext>
            </a:extLst>
          </p:cNvPr>
          <p:cNvSpPr txBox="1"/>
          <p:nvPr/>
        </p:nvSpPr>
        <p:spPr>
          <a:xfrm>
            <a:off x="708454" y="1318545"/>
            <a:ext cx="10305535" cy="6163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950" dirty="0">
                <a:solidFill>
                  <a:srgbClr val="0070C0"/>
                </a:solidFill>
                <a:latin typeface="Futura"/>
              </a:rPr>
              <a:t>Disruption is treated by the construction industry as if it were the same thing as delay. </a:t>
            </a:r>
          </a:p>
          <a:p>
            <a:pPr marL="7429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950" dirty="0">
                <a:solidFill>
                  <a:srgbClr val="0070C0"/>
                </a:solidFill>
                <a:latin typeface="Futura"/>
              </a:rPr>
              <a:t>Delay is lateness in </a:t>
            </a:r>
            <a:r>
              <a:rPr lang="en-US" sz="1950">
                <a:solidFill>
                  <a:srgbClr val="0070C0"/>
                </a:solidFill>
                <a:latin typeface="Futura"/>
              </a:rPr>
              <a:t>completion of </a:t>
            </a:r>
            <a:r>
              <a:rPr lang="en-US" sz="1950" dirty="0">
                <a:solidFill>
                  <a:srgbClr val="0070C0"/>
                </a:solidFill>
                <a:latin typeface="Futura"/>
              </a:rPr>
              <a:t>certain activities, of certain milestones or of the overall project. </a:t>
            </a:r>
          </a:p>
          <a:p>
            <a:pPr marL="7429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950" dirty="0">
                <a:solidFill>
                  <a:srgbClr val="0070C0"/>
                </a:solidFill>
                <a:latin typeface="Futura"/>
              </a:rPr>
              <a:t>Disruption is disturbance or interruption of progress. </a:t>
            </a:r>
          </a:p>
          <a:p>
            <a:pPr marL="7429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950" dirty="0">
                <a:solidFill>
                  <a:srgbClr val="0070C0"/>
                </a:solidFill>
                <a:latin typeface="Futura"/>
              </a:rPr>
              <a:t>Disruption tends to cause loss of productivity, in other words when a project’s resources do not produce efficiently delays may occur if such resources are not supplemented </a:t>
            </a:r>
          </a:p>
          <a:p>
            <a:pPr marL="7429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950" dirty="0">
                <a:solidFill>
                  <a:srgbClr val="0070C0"/>
                </a:solidFill>
                <a:latin typeface="Futura"/>
              </a:rPr>
              <a:t>This is not the same as lacking resources and encountering production delays.</a:t>
            </a:r>
          </a:p>
          <a:p>
            <a:pPr marL="7429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950" dirty="0">
                <a:solidFill>
                  <a:srgbClr val="0070C0"/>
                </a:solidFill>
                <a:latin typeface="Futura"/>
              </a:rPr>
              <a:t>The contractor would need to understand the difference in order to keep the right records and pursue the adequate claim!</a:t>
            </a:r>
          </a:p>
          <a:p>
            <a:pPr marL="7429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2800" dirty="0">
              <a:highlight>
                <a:srgbClr val="00FFFF"/>
              </a:highlight>
              <a:latin typeface="Futura"/>
            </a:endParaRPr>
          </a:p>
          <a:p>
            <a:pPr marL="7429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2800" dirty="0">
              <a:highlight>
                <a:srgbClr val="00FFFF"/>
              </a:highlight>
              <a:latin typeface="Futura"/>
            </a:endParaRPr>
          </a:p>
          <a:p>
            <a:pPr marL="742950" marR="0" indent="-285750" algn="just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0070C0"/>
              </a:solidFill>
              <a:latin typeface="Futura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66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78FB2-0F56-8947-996E-912ED1E51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018"/>
            <a:ext cx="10515600" cy="1325563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Claim#1: Disruption to Delay</a:t>
            </a:r>
            <a:endParaRPr lang="en-US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1CB28F-BC66-DF4E-82E0-CE2F9079C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0460" y="5789173"/>
            <a:ext cx="840070" cy="981655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76C04E9-3430-BB40-AF5F-35923062B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879" y="1070713"/>
            <a:ext cx="10515600" cy="5096167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ACC96E-8E64-EECA-F95A-C7FD274B9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957" y="1556022"/>
            <a:ext cx="8793356" cy="461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186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78FB2-0F56-8947-996E-912ED1E51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018"/>
            <a:ext cx="10515600" cy="1325563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Claim#2: Pacing vs Concurrent Delay</a:t>
            </a:r>
            <a:endParaRPr lang="en-US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1CB28F-BC66-DF4E-82E0-CE2F9079C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0460" y="5789173"/>
            <a:ext cx="840070" cy="981655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76C04E9-3430-BB40-AF5F-35923062B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879" y="1070713"/>
            <a:ext cx="10515600" cy="5096167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171450" marR="17145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sz="1800" dirty="0">
                <a:solidFill>
                  <a:srgbClr val="0070C0"/>
                </a:solidFill>
                <a:effectLst/>
                <a:latin typeface="Futura"/>
                <a:ea typeface="Times New Roman" panose="02020603050405020304" pitchFamily="18" charset="0"/>
                <a:cs typeface="Calibri" panose="020F0502020204030204" pitchFamily="34" charset="0"/>
              </a:rPr>
              <a:t>Pace is defined as a “rate of performance or delivery.”</a:t>
            </a:r>
            <a:endParaRPr lang="en-US" sz="1800" dirty="0">
              <a:solidFill>
                <a:srgbClr val="0070C0"/>
              </a:solidFill>
              <a:effectLst/>
              <a:latin typeface="Futura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marR="17145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sz="1800" dirty="0">
                <a:solidFill>
                  <a:srgbClr val="0070C0"/>
                </a:solidFill>
                <a:effectLst/>
                <a:latin typeface="Futura"/>
                <a:ea typeface="Times New Roman" panose="02020603050405020304" pitchFamily="18" charset="0"/>
                <a:cs typeface="Calibri" panose="020F0502020204030204" pitchFamily="34" charset="0"/>
              </a:rPr>
              <a:t>Technically pacing of an activity is a reduction in an activity’s rate of performance (i.e., delaying its delivery).  It is considered a ‘pacing delay’ if:</a:t>
            </a:r>
            <a:endParaRPr lang="en-US" sz="1800" dirty="0">
              <a:solidFill>
                <a:srgbClr val="0070C0"/>
              </a:solidFill>
              <a:effectLst/>
              <a:latin typeface="Futura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171450" lvl="1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1400" dirty="0">
                <a:solidFill>
                  <a:srgbClr val="0070C0"/>
                </a:solidFill>
                <a:effectLst/>
                <a:latin typeface="Futura"/>
                <a:ea typeface="Times New Roman" panose="02020603050405020304" pitchFamily="18" charset="0"/>
                <a:cs typeface="Calibri" panose="020F0502020204030204" pitchFamily="34" charset="0"/>
              </a:rPr>
              <a:t>pacing of the activity is deliberate; </a:t>
            </a:r>
            <a:endParaRPr lang="en-US" sz="1400" dirty="0">
              <a:solidFill>
                <a:srgbClr val="0070C0"/>
              </a:solidFill>
              <a:effectLst/>
              <a:latin typeface="Futura"/>
              <a:ea typeface="Times New Roman" panose="02020603050405020304" pitchFamily="18" charset="0"/>
              <a:cs typeface="Symbol" panose="05050102010706020507" pitchFamily="18" charset="2"/>
            </a:endParaRPr>
          </a:p>
          <a:p>
            <a:pPr marR="171450" lvl="1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1400" dirty="0">
                <a:solidFill>
                  <a:srgbClr val="0070C0"/>
                </a:solidFill>
                <a:effectLst/>
                <a:latin typeface="Futura"/>
                <a:ea typeface="Times New Roman" panose="02020603050405020304" pitchFamily="18" charset="0"/>
                <a:cs typeface="Calibri" panose="020F0502020204030204" pitchFamily="34" charset="0"/>
              </a:rPr>
              <a:t>the activity could have proceeded at the planned pace; and</a:t>
            </a:r>
            <a:endParaRPr lang="en-US" sz="1400" dirty="0">
              <a:solidFill>
                <a:srgbClr val="0070C0"/>
              </a:solidFill>
              <a:effectLst/>
              <a:latin typeface="Futura"/>
              <a:ea typeface="Times New Roman" panose="02020603050405020304" pitchFamily="18" charset="0"/>
              <a:cs typeface="Symbol" panose="05050102010706020507" pitchFamily="18" charset="2"/>
            </a:endParaRPr>
          </a:p>
          <a:p>
            <a:pPr marR="171450" lvl="1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1400" dirty="0">
                <a:solidFill>
                  <a:srgbClr val="0070C0"/>
                </a:solidFill>
                <a:effectLst/>
                <a:latin typeface="Futura"/>
                <a:ea typeface="Times New Roman" panose="02020603050405020304" pitchFamily="18" charset="0"/>
                <a:cs typeface="Calibri" panose="020F0502020204030204" pitchFamily="34" charset="0"/>
              </a:rPr>
              <a:t>a parent delay precedes the pacing of the activity.</a:t>
            </a:r>
            <a:endParaRPr lang="en-US" sz="1400" dirty="0">
              <a:solidFill>
                <a:srgbClr val="0070C0"/>
              </a:solidFill>
              <a:effectLst/>
              <a:latin typeface="Futura"/>
              <a:ea typeface="Times New Roman" panose="02020603050405020304" pitchFamily="18" charset="0"/>
              <a:cs typeface="Symbol" panose="05050102010706020507" pitchFamily="18" charset="2"/>
            </a:endParaRPr>
          </a:p>
          <a:p>
            <a:pPr marL="171450" marR="17145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sz="1800" dirty="0">
                <a:solidFill>
                  <a:srgbClr val="0070C0"/>
                </a:solidFill>
                <a:effectLst/>
                <a:latin typeface="Futura"/>
                <a:ea typeface="Times New Roman" panose="02020603050405020304" pitchFamily="18" charset="0"/>
                <a:cs typeface="Calibri" panose="020F0502020204030204" pitchFamily="34" charset="0"/>
              </a:rPr>
              <a:t>A pacing delay cannot exist on its own, it must arise as a consequence of and run </a:t>
            </a:r>
            <a:r>
              <a:rPr lang="en-CA" sz="1800" b="1" dirty="0">
                <a:solidFill>
                  <a:srgbClr val="0070C0"/>
                </a:solidFill>
                <a:effectLst/>
                <a:latin typeface="Futura"/>
                <a:ea typeface="Times New Roman" panose="02020603050405020304" pitchFamily="18" charset="0"/>
                <a:cs typeface="Calibri" panose="020F0502020204030204" pitchFamily="34" charset="0"/>
              </a:rPr>
              <a:t>concurrent</a:t>
            </a:r>
            <a:r>
              <a:rPr lang="en-CA" sz="1800" dirty="0">
                <a:solidFill>
                  <a:srgbClr val="0070C0"/>
                </a:solidFill>
                <a:effectLst/>
                <a:latin typeface="Futura"/>
                <a:ea typeface="Times New Roman" panose="02020603050405020304" pitchFamily="18" charset="0"/>
                <a:cs typeface="Calibri" panose="020F0502020204030204" pitchFamily="34" charset="0"/>
              </a:rPr>
              <a:t> with a parent delay. </a:t>
            </a:r>
            <a:endParaRPr lang="en-US" sz="1800" dirty="0">
              <a:solidFill>
                <a:srgbClr val="0070C0"/>
              </a:solidFill>
              <a:effectLst/>
              <a:latin typeface="Futura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14400" marR="9144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sz="1800" i="1" dirty="0">
                <a:solidFill>
                  <a:srgbClr val="0070C0"/>
                </a:solidFill>
                <a:effectLst/>
                <a:latin typeface="Futura"/>
                <a:ea typeface="Times New Roman" panose="02020603050405020304" pitchFamily="18" charset="0"/>
                <a:cs typeface="Calibri" panose="020F0502020204030204" pitchFamily="34" charset="0"/>
              </a:rPr>
              <a:t>If there have been </a:t>
            </a:r>
            <a:r>
              <a:rPr lang="en-CA" sz="1800" dirty="0">
                <a:solidFill>
                  <a:srgbClr val="0070C0"/>
                </a:solidFill>
                <a:effectLst/>
                <a:latin typeface="Futura"/>
                <a:ea typeface="Times New Roman" panose="02020603050405020304" pitchFamily="18" charset="0"/>
                <a:cs typeface="Calibri" panose="020F0502020204030204" pitchFamily="34" charset="0"/>
              </a:rPr>
              <a:t>[sic]</a:t>
            </a:r>
            <a:r>
              <a:rPr lang="en-CA" sz="1800" i="1" dirty="0">
                <a:solidFill>
                  <a:srgbClr val="0070C0"/>
                </a:solidFill>
                <a:effectLst/>
                <a:latin typeface="Futura"/>
                <a:ea typeface="Times New Roman" panose="02020603050405020304" pitchFamily="18" charset="0"/>
                <a:cs typeface="Calibri" panose="020F0502020204030204" pitchFamily="34" charset="0"/>
              </a:rPr>
              <a:t> no potential concurrent delays identified, then pacing is irrelevant.</a:t>
            </a:r>
            <a:endParaRPr lang="en-US" sz="1800" dirty="0">
              <a:solidFill>
                <a:srgbClr val="0070C0"/>
              </a:solidFill>
              <a:effectLst/>
              <a:latin typeface="Futura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marR="17145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sz="1800" dirty="0">
                <a:solidFill>
                  <a:srgbClr val="0070C0"/>
                </a:solidFill>
                <a:effectLst/>
                <a:latin typeface="Futura"/>
                <a:ea typeface="Times New Roman" panose="02020603050405020304" pitchFamily="18" charset="0"/>
                <a:cs typeface="Calibri" panose="020F0502020204030204" pitchFamily="34" charset="0"/>
              </a:rPr>
              <a:t>It is also critical that the pacing is deliberate because, in order to be concurrent delay, the delays must be involuntary.</a:t>
            </a:r>
            <a:endParaRPr lang="en-US" sz="1800" dirty="0">
              <a:solidFill>
                <a:srgbClr val="0070C0"/>
              </a:solidFill>
              <a:latin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3035928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78FB2-0F56-8947-996E-912ED1E51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018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Lessons</a:t>
            </a:r>
            <a:r>
              <a:rPr lang="en-US" b="1" dirty="0"/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Learned: If You See it Coming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1CB28F-BC66-DF4E-82E0-CE2F9079C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0460" y="5789173"/>
            <a:ext cx="840070" cy="981655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76C04E9-3430-BB40-AF5F-35923062B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879" y="1070713"/>
            <a:ext cx="10515600" cy="50961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  <a:latin typeface="Futura"/>
              </a:rPr>
              <a:t>When you see it coming it is probably coming! </a:t>
            </a:r>
          </a:p>
          <a:p>
            <a:endParaRPr lang="en-US" dirty="0">
              <a:solidFill>
                <a:srgbClr val="0070C0"/>
              </a:solidFill>
              <a:latin typeface="Futura"/>
            </a:endParaRPr>
          </a:p>
          <a:p>
            <a:r>
              <a:rPr lang="en-US" dirty="0">
                <a:solidFill>
                  <a:srgbClr val="0070C0"/>
                </a:solidFill>
                <a:latin typeface="Futura"/>
              </a:rPr>
              <a:t>Record-keeping is Boring—keep the right ones!</a:t>
            </a:r>
          </a:p>
          <a:p>
            <a:endParaRPr lang="en-US" dirty="0">
              <a:solidFill>
                <a:srgbClr val="0070C0"/>
              </a:solidFill>
              <a:latin typeface="Futura"/>
            </a:endParaRPr>
          </a:p>
          <a:p>
            <a:r>
              <a:rPr lang="en-US" dirty="0">
                <a:solidFill>
                  <a:srgbClr val="0070C0"/>
                </a:solidFill>
                <a:latin typeface="Futura"/>
              </a:rPr>
              <a:t>AND I’m not saying don’t try to avoid termination.  Work on the latter, without neglecting the former.</a:t>
            </a:r>
          </a:p>
          <a:p>
            <a:endParaRPr lang="en-US" dirty="0">
              <a:solidFill>
                <a:srgbClr val="0070C0"/>
              </a:solidFill>
              <a:latin typeface="Futura"/>
            </a:endParaRPr>
          </a:p>
          <a:p>
            <a:r>
              <a:rPr lang="en-US" dirty="0">
                <a:solidFill>
                  <a:srgbClr val="0070C0"/>
                </a:solidFill>
                <a:latin typeface="Futura"/>
              </a:rPr>
              <a:t>Last schedule/</a:t>
            </a:r>
            <a:r>
              <a:rPr lang="en-US" dirty="0" err="1">
                <a:solidFill>
                  <a:srgbClr val="0070C0"/>
                </a:solidFill>
                <a:latin typeface="Futura"/>
              </a:rPr>
              <a:t>programme</a:t>
            </a:r>
            <a:r>
              <a:rPr lang="en-US" dirty="0">
                <a:solidFill>
                  <a:srgbClr val="0070C0"/>
                </a:solidFill>
                <a:latin typeface="Futura"/>
              </a:rPr>
              <a:t> updates are accurate.</a:t>
            </a:r>
          </a:p>
        </p:txBody>
      </p:sp>
    </p:spTree>
    <p:extLst>
      <p:ext uri="{BB962C8B-B14F-4D97-AF65-F5344CB8AC3E}">
        <p14:creationId xmlns:p14="http://schemas.microsoft.com/office/powerpoint/2010/main" val="119284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78FB2-0F56-8947-996E-912ED1E51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018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Lessons</a:t>
            </a:r>
            <a:r>
              <a:rPr lang="en-US" b="1" dirty="0"/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Learned: If You See it Coming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1CB28F-BC66-DF4E-82E0-CE2F9079C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0460" y="5789173"/>
            <a:ext cx="840070" cy="981655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76C04E9-3430-BB40-AF5F-35923062B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879" y="1070713"/>
            <a:ext cx="10515600" cy="5096167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0070C0"/>
              </a:solidFill>
              <a:latin typeface="Futura"/>
            </a:endParaRPr>
          </a:p>
          <a:p>
            <a:r>
              <a:rPr lang="en-US" dirty="0">
                <a:solidFill>
                  <a:srgbClr val="0070C0"/>
                </a:solidFill>
                <a:latin typeface="Futura"/>
              </a:rPr>
              <a:t>Your quality control platforms (Aconex, Zutec, Procore, Bluebeam, etc.). Defects or Non-conformance Reports (NCRs): Close them out or update your platform.</a:t>
            </a:r>
          </a:p>
          <a:p>
            <a:endParaRPr lang="en-US" dirty="0">
              <a:solidFill>
                <a:srgbClr val="0070C0"/>
              </a:solidFill>
              <a:latin typeface="Futura"/>
            </a:endParaRPr>
          </a:p>
          <a:p>
            <a:r>
              <a:rPr lang="en-US" dirty="0">
                <a:solidFill>
                  <a:srgbClr val="0070C0"/>
                </a:solidFill>
                <a:latin typeface="Futura"/>
              </a:rPr>
              <a:t>Contemporaneous Witness Statements. </a:t>
            </a:r>
          </a:p>
          <a:p>
            <a:endParaRPr lang="en-US" dirty="0">
              <a:solidFill>
                <a:srgbClr val="0070C0"/>
              </a:solidFill>
              <a:latin typeface="Futura"/>
            </a:endParaRPr>
          </a:p>
          <a:p>
            <a:r>
              <a:rPr lang="en-US" dirty="0">
                <a:solidFill>
                  <a:srgbClr val="0070C0"/>
                </a:solidFill>
                <a:latin typeface="Futura"/>
              </a:rPr>
              <a:t>Physical Documents!</a:t>
            </a:r>
          </a:p>
          <a:p>
            <a:endParaRPr lang="en-US" dirty="0">
              <a:highlight>
                <a:srgbClr val="00FFFF"/>
              </a:highlight>
              <a:latin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392589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E874B8-1FD3-4E99-B00C-7B954052F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3824" y="212529"/>
            <a:ext cx="1195069" cy="13827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B73726-4746-AE23-0972-F1AE573604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683" y="485153"/>
            <a:ext cx="5894866" cy="4621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E7D53D-F1E3-5837-378F-9C5175CD4B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418" y="5019022"/>
            <a:ext cx="5052699" cy="105192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73D1A8B-6D00-F44F-81DC-72BB7BB5F946}"/>
              </a:ext>
            </a:extLst>
          </p:cNvPr>
          <p:cNvSpPr txBox="1">
            <a:spLocks/>
          </p:cNvSpPr>
          <p:nvPr/>
        </p:nvSpPr>
        <p:spPr>
          <a:xfrm>
            <a:off x="7415462" y="2450894"/>
            <a:ext cx="4471792" cy="7798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Termination and Withdrawal: Now WHAT to DO?! Lessons Learned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4557E7A-B170-634A-88FD-DFD7A84293E3}"/>
              </a:ext>
            </a:extLst>
          </p:cNvPr>
          <p:cNvSpPr txBox="1">
            <a:spLocks/>
          </p:cNvSpPr>
          <p:nvPr/>
        </p:nvSpPr>
        <p:spPr>
          <a:xfrm>
            <a:off x="7861234" y="3876893"/>
            <a:ext cx="3580248" cy="1302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Fadi Nashed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Ankura Consulting Group</a:t>
            </a:r>
            <a:endParaRPr kumimoji="0" lang="en-TR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335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4050</TotalTime>
  <Words>489</Words>
  <Application>Microsoft Office PowerPoint</Application>
  <PresentationFormat>Widescreen</PresentationFormat>
  <Paragraphs>81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Futura</vt:lpstr>
      <vt:lpstr>Georgia</vt:lpstr>
      <vt:lpstr>Times New Roman</vt:lpstr>
      <vt:lpstr>Wingdings</vt:lpstr>
      <vt:lpstr>Office Theme</vt:lpstr>
      <vt:lpstr>PowerPoint Presentation</vt:lpstr>
      <vt:lpstr>Termination</vt:lpstr>
      <vt:lpstr>Crossfire</vt:lpstr>
      <vt:lpstr>Claim#1: Disruption Claim</vt:lpstr>
      <vt:lpstr>Claim#1: Disruption to Delay</vt:lpstr>
      <vt:lpstr>Claim#2: Pacing vs Concurrent Delay</vt:lpstr>
      <vt:lpstr>Lessons Learned: If You See it Coming</vt:lpstr>
      <vt:lpstr>Lessons Learned: If You See it Coming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</dc:title>
  <dc:creator>Serkan Kutluk</dc:creator>
  <cp:lastModifiedBy>Fadi Nashed</cp:lastModifiedBy>
  <cp:revision>15</cp:revision>
  <dcterms:created xsi:type="dcterms:W3CDTF">2023-08-28T12:48:48Z</dcterms:created>
  <dcterms:modified xsi:type="dcterms:W3CDTF">2023-10-09T22:18:54Z</dcterms:modified>
</cp:coreProperties>
</file>