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334" r:id="rId2"/>
    <p:sldId id="1335" r:id="rId3"/>
    <p:sldId id="1338" r:id="rId4"/>
    <p:sldId id="259" r:id="rId5"/>
    <p:sldId id="1340" r:id="rId6"/>
    <p:sldId id="1342" r:id="rId7"/>
    <p:sldId id="1343" r:id="rId8"/>
    <p:sldId id="1344" r:id="rId9"/>
    <p:sldId id="258" r:id="rId10"/>
    <p:sldId id="1347" r:id="rId11"/>
    <p:sldId id="1349" r:id="rId12"/>
    <p:sldId id="1348" r:id="rId13"/>
    <p:sldId id="1351" r:id="rId14"/>
    <p:sldId id="1350" r:id="rId15"/>
    <p:sldId id="1357" r:id="rId16"/>
    <p:sldId id="1356" r:id="rId17"/>
    <p:sldId id="1365" r:id="rId18"/>
    <p:sldId id="1352" r:id="rId19"/>
    <p:sldId id="1359" r:id="rId20"/>
    <p:sldId id="1358" r:id="rId21"/>
    <p:sldId id="1361" r:id="rId22"/>
    <p:sldId id="1360" r:id="rId23"/>
    <p:sldId id="1368" r:id="rId24"/>
    <p:sldId id="1362" r:id="rId25"/>
  </p:sldIdLst>
  <p:sldSz cx="18288000" cy="10287000"/>
  <p:notesSz cx="6858000" cy="9144000"/>
  <p:embeddedFontLst>
    <p:embeddedFont>
      <p:font typeface="맑은 고딕" panose="020B0503020000020004" pitchFamily="34" charset="-127"/>
      <p:regular r:id="rId28"/>
      <p:bold r:id="rId29"/>
    </p:embeddedFont>
    <p:embeddedFont>
      <p:font typeface="Arial Unicode MS" panose="020B0604020202020204" charset="0"/>
      <p:regular r:id="rId30"/>
    </p:embeddedFont>
    <p:embeddedFont>
      <p:font typeface="Bahnschrift SemiBold" panose="020B0502040204020203" pitchFamily="34" charset="0"/>
      <p:bold r:id="rId31"/>
    </p:embeddedFont>
    <p:embeddedFont>
      <p:font typeface="Bahnschrift SemiBold SemiConden" panose="020B0502040204020203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Fira Sans Extra Condensed Medium" panose="020B0604020202020204" charset="0"/>
      <p:regular r:id="rId41"/>
      <p:bold r:id="rId42"/>
      <p:italic r:id="rId43"/>
      <p:boldItalic r:id="rId44"/>
    </p:embeddedFont>
    <p:embeddedFont>
      <p:font typeface="Georgia" panose="02040502050405020303" pitchFamily="18" charset="0"/>
      <p:regular r:id="rId45"/>
      <p:bold r:id="rId46"/>
      <p:italic r:id="rId47"/>
      <p:boldItalic r:id="rId48"/>
    </p:embeddedFont>
    <p:embeddedFont>
      <p:font typeface="Mongolian Baiti" panose="03000500000000000000" pitchFamily="66" charset="0"/>
      <p:regular r:id="rId49"/>
    </p:embeddedFont>
    <p:embeddedFont>
      <p:font typeface="Poppins Bold" panose="020B0604020202020204" charset="-94"/>
      <p:regular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MB09" initials="T" lastIdx="1" clrIdx="0">
    <p:extLst>
      <p:ext uri="{19B8F6BF-5375-455C-9EA6-DF929625EA0E}">
        <p15:presenceInfo xmlns:p15="http://schemas.microsoft.com/office/powerpoint/2012/main" userId="TMB09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ED6"/>
    <a:srgbClr val="1F9968"/>
    <a:srgbClr val="006600"/>
    <a:srgbClr val="6C0000"/>
    <a:srgbClr val="FFCC00"/>
    <a:srgbClr val="860000"/>
    <a:srgbClr val="F7FEA2"/>
    <a:srgbClr val="DFA16D"/>
    <a:srgbClr val="EED200"/>
    <a:srgbClr val="D56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72" autoAdjust="0"/>
    <p:restoredTop sz="94291" autoAdjust="0"/>
  </p:normalViewPr>
  <p:slideViewPr>
    <p:cSldViewPr>
      <p:cViewPr varScale="1">
        <p:scale>
          <a:sx n="67" d="100"/>
          <a:sy n="67" d="100"/>
        </p:scale>
        <p:origin x="65" y="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181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068936895708543E-2"/>
          <c:y val="6.1408327653905914E-2"/>
          <c:w val="0.8636920945779214"/>
          <c:h val="0.84945406248172728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35"/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  <a:contourClr>
                  <a:schemeClr val="tx2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06C-439B-9417-10DFD90E2D20}"/>
              </c:ext>
            </c:extLst>
          </c:dPt>
          <c:dPt>
            <c:idx val="1"/>
            <c:bubble3D val="0"/>
            <c:spPr>
              <a:solidFill>
                <a:srgbClr val="D56119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D06C-439B-9417-10DFD90E2D20}"/>
              </c:ext>
            </c:extLst>
          </c:dPt>
          <c:dPt>
            <c:idx val="2"/>
            <c:bubble3D val="0"/>
            <c:spPr>
              <a:solidFill>
                <a:srgbClr val="FFCC00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5-D06C-439B-9417-10DFD90E2D20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7-D06C-439B-9417-10DFD90E2D20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9-D06C-439B-9417-10DFD90E2D20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B-D06C-439B-9417-10DFD90E2D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D-D06C-439B-9417-10DFD90E2D2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E-D06C-439B-9417-10DFD90E2D20}"/>
              </c:ext>
            </c:extLst>
          </c:dPt>
          <c:dPt>
            <c:idx val="8"/>
            <c:bubble3D val="0"/>
            <c:spPr>
              <a:solidFill>
                <a:srgbClr val="EDEA62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F-D06C-439B-9417-10DFD90E2D20}"/>
              </c:ext>
            </c:extLst>
          </c:dPt>
          <c:dPt>
            <c:idx val="9"/>
            <c:bubble3D val="0"/>
            <c:spPr>
              <a:solidFill>
                <a:srgbClr val="0B935C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0-D06C-439B-9417-10DFD90E2D20}"/>
              </c:ext>
            </c:extLst>
          </c:dPt>
          <c:dPt>
            <c:idx val="10"/>
            <c:bubble3D val="0"/>
            <c:spPr>
              <a:solidFill>
                <a:srgbClr val="739E06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1-D06C-439B-9417-10DFD90E2D20}"/>
              </c:ext>
            </c:extLst>
          </c:dPt>
          <c:dLbls>
            <c:dLbl>
              <c:idx val="0"/>
              <c:layout>
                <c:manualLayout>
                  <c:x val="5.1646199154325688E-3"/>
                  <c:y val="-5.58533333318956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6C-439B-9417-10DFD90E2D20}"/>
                </c:ext>
              </c:extLst>
            </c:dLbl>
            <c:dLbl>
              <c:idx val="1"/>
              <c:layout>
                <c:manualLayout>
                  <c:x val="-8.528784648187529E-3"/>
                  <c:y val="-0.157279845959527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6C-439B-9417-10DFD90E2D2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06C-439B-9417-10DFD90E2D2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06C-439B-9417-10DFD90E2D20}"/>
                </c:ext>
              </c:extLst>
            </c:dLbl>
            <c:dLbl>
              <c:idx val="4"/>
              <c:layout>
                <c:manualLayout>
                  <c:x val="-9.3216600703336563E-3"/>
                  <c:y val="1.29351487572309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06C-439B-9417-10DFD90E2D20}"/>
                </c:ext>
              </c:extLst>
            </c:dLbl>
            <c:dLbl>
              <c:idx val="5"/>
              <c:layout>
                <c:manualLayout>
                  <c:x val="4.9068297552549524E-2"/>
                  <c:y val="1.07483675433866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06C-439B-9417-10DFD90E2D2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06C-439B-9417-10DFD90E2D2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D06C-439B-9417-10DFD90E2D20}"/>
                </c:ext>
              </c:extLst>
            </c:dLbl>
            <c:dLbl>
              <c:idx val="8"/>
              <c:layout>
                <c:manualLayout>
                  <c:x val="4.3103448275861999E-3"/>
                  <c:y val="-2.739812025164518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06C-439B-9417-10DFD90E2D20}"/>
                </c:ext>
              </c:extLst>
            </c:dLbl>
            <c:dLbl>
              <c:idx val="9"/>
              <c:layout>
                <c:manualLayout>
                  <c:x val="1.5879211960972649E-3"/>
                  <c:y val="-0.152059567396625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06C-439B-9417-10DFD90E2D20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D06C-439B-9417-10DFD90E2D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tr-TR" sz="2400" b="1" i="0" u="none" strike="noStrike" kern="1200" spc="0" baseline="0">
                    <a:solidFill>
                      <a:schemeClr val="tx1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Sayfa1!$A$2:$A$12</c:f>
              <c:strCache>
                <c:ptCount val="11"/>
                <c:pt idx="0">
                  <c:v>RUSSIAN FED. 18.4%</c:v>
                </c:pt>
                <c:pt idx="1">
                  <c:v>TURKMENISTAN 10.0%</c:v>
                </c:pt>
                <c:pt idx="2">
                  <c:v>IRAQ 7.0%</c:v>
                </c:pt>
                <c:pt idx="3">
                  <c:v>LIBYA 6.0%</c:v>
                </c:pt>
                <c:pt idx="4">
                  <c:v>SAUDI ARABIA 5.8%</c:v>
                </c:pt>
                <c:pt idx="5">
                  <c:v>KAZAKHSTAN 5.3%</c:v>
                </c:pt>
                <c:pt idx="6">
                  <c:v>ALGERIA 4.2%</c:v>
                </c:pt>
                <c:pt idx="7">
                  <c:v>AZERBAIJAN 4.0%</c:v>
                </c:pt>
                <c:pt idx="8">
                  <c:v>QATAR 3.7%</c:v>
                </c:pt>
                <c:pt idx="9">
                  <c:v>UAE 3.6%</c:v>
                </c:pt>
                <c:pt idx="10">
                  <c:v>OTHERS 31.9%</c:v>
                </c:pt>
              </c:strCache>
            </c:strRef>
          </c:cat>
          <c:val>
            <c:numRef>
              <c:f>Sayfa1!$B$2:$B$12</c:f>
              <c:numCache>
                <c:formatCode>0.0%</c:formatCode>
                <c:ptCount val="11"/>
                <c:pt idx="0">
                  <c:v>0.184</c:v>
                </c:pt>
                <c:pt idx="1">
                  <c:v>0.1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5.8000000000000003E-2</c:v>
                </c:pt>
                <c:pt idx="5">
                  <c:v>5.2999999999999999E-2</c:v>
                </c:pt>
                <c:pt idx="6">
                  <c:v>4.2000000000000003E-2</c:v>
                </c:pt>
                <c:pt idx="7">
                  <c:v>0.04</c:v>
                </c:pt>
                <c:pt idx="8">
                  <c:v>3.6999999999999998E-2</c:v>
                </c:pt>
                <c:pt idx="9">
                  <c:v>3.5999999999999997E-2</c:v>
                </c:pt>
                <c:pt idx="1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06C-439B-9417-10DFD90E2D2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63824469745013"/>
          <c:y val="0.13903305561635038"/>
          <c:w val="0.79938673035469521"/>
          <c:h val="0.78739177338000799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Sütun1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40"/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  <a:contourClr>
                  <a:schemeClr val="tx2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7D5-4F5A-BCAB-EE3C3431102E}"/>
              </c:ext>
            </c:extLst>
          </c:dPt>
          <c:dPt>
            <c:idx val="1"/>
            <c:bubble3D val="0"/>
            <c:spPr>
              <a:solidFill>
                <a:srgbClr val="D56119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67D5-4F5A-BCAB-EE3C3431102E}"/>
              </c:ext>
            </c:extLst>
          </c:dPt>
          <c:dPt>
            <c:idx val="2"/>
            <c:bubble3D val="0"/>
            <c:spPr>
              <a:solidFill>
                <a:srgbClr val="FFCC00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5-67D5-4F5A-BCAB-EE3C3431102E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7-67D5-4F5A-BCAB-EE3C3431102E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9-67D5-4F5A-BCAB-EE3C3431102E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B-67D5-4F5A-BCAB-EE3C3431102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D-67D5-4F5A-BCAB-EE3C3431102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F-67D5-4F5A-BCAB-EE3C3431102E}"/>
              </c:ext>
            </c:extLst>
          </c:dPt>
          <c:dPt>
            <c:idx val="8"/>
            <c:bubble3D val="0"/>
            <c:spPr>
              <a:solidFill>
                <a:srgbClr val="EDEA62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1-67D5-4F5A-BCAB-EE3C3431102E}"/>
              </c:ext>
            </c:extLst>
          </c:dPt>
          <c:dPt>
            <c:idx val="9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3-67D5-4F5A-BCAB-EE3C3431102E}"/>
              </c:ext>
            </c:extLst>
          </c:dPt>
          <c:dPt>
            <c:idx val="10"/>
            <c:bubble3D val="0"/>
            <c:spPr>
              <a:solidFill>
                <a:srgbClr val="739E06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5-67D5-4F5A-BCAB-EE3C3431102E}"/>
              </c:ext>
            </c:extLst>
          </c:dPt>
          <c:dLbls>
            <c:dLbl>
              <c:idx val="0"/>
              <c:layout>
                <c:manualLayout>
                  <c:x val="3.3396601179262825E-2"/>
                  <c:y val="-1.05709282860674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D5-4F5A-BCAB-EE3C3431102E}"/>
                </c:ext>
              </c:extLst>
            </c:dLbl>
            <c:dLbl>
              <c:idx val="1"/>
              <c:layout>
                <c:manualLayout>
                  <c:x val="-1.5018377868559838E-3"/>
                  <c:y val="-7.29147576523003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135038734720733"/>
                      <c:h val="0.110332230253371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D5-4F5A-BCAB-EE3C3431102E}"/>
                </c:ext>
              </c:extLst>
            </c:dLbl>
            <c:dLbl>
              <c:idx val="2"/>
              <c:layout>
                <c:manualLayout>
                  <c:x val="-8.2597826394151305E-3"/>
                  <c:y val="-2.73981202516441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D5-4F5A-BCAB-EE3C3431102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D5-4F5A-BCAB-EE3C3431102E}"/>
                </c:ext>
              </c:extLst>
            </c:dLbl>
            <c:dLbl>
              <c:idx val="4"/>
              <c:layout>
                <c:manualLayout>
                  <c:x val="-9.3216600703336563E-3"/>
                  <c:y val="1.29351487572309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D5-4F5A-BCAB-EE3C3431102E}"/>
                </c:ext>
              </c:extLst>
            </c:dLbl>
            <c:dLbl>
              <c:idx val="5"/>
              <c:layout>
                <c:manualLayout>
                  <c:x val="4.5192776941288322E-2"/>
                  <c:y val="1.07483688680119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D5-4F5A-BCAB-EE3C3431102E}"/>
                </c:ext>
              </c:extLst>
            </c:dLbl>
            <c:dLbl>
              <c:idx val="6"/>
              <c:layout>
                <c:manualLayout>
                  <c:x val="1.3718748074737493E-2"/>
                  <c:y val="4.52068984152128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D5-4F5A-BCAB-EE3C3431102E}"/>
                </c:ext>
              </c:extLst>
            </c:dLbl>
            <c:dLbl>
              <c:idx val="7"/>
              <c:layout>
                <c:manualLayout>
                  <c:x val="2.2527271177118949E-3"/>
                  <c:y val="2.73991989177948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973966962524945"/>
                      <c:h val="0.170299919887464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67D5-4F5A-BCAB-EE3C3431102E}"/>
                </c:ext>
              </c:extLst>
            </c:dLbl>
            <c:dLbl>
              <c:idx val="8"/>
              <c:layout>
                <c:manualLayout>
                  <c:x val="0"/>
                  <c:y val="-7.94545487297681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tr-TR" sz="24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665A700B-33C6-4769-8C77-33A2F8F6142A}" type="CATEGORYNAME">
                      <a:rPr lang="en-US" sz="2400" b="1" i="0" u="none" strike="noStrike" kern="1200" spc="0" baseline="0" smtClean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 algn="ctr" rtl="0">
                        <a:defRPr lang="tr-TR"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[KATEGORİ ADI]</a:t>
                    </a:fld>
                    <a:r>
                      <a:rPr lang="en-US" sz="2400" b="1" i="0" u="none" strike="noStrike" kern="1200" spc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br>
                      <a:rPr lang="en-US" sz="2400" b="1" i="0" u="none" strike="noStrike" kern="1200" spc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endParaRPr lang="en-US" sz="2400" b="1" i="0" u="none" strike="noStrike" kern="1200" spc="0" baseline="0" dirty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968180959589566"/>
                      <c:h val="0.142901799635820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67D5-4F5A-BCAB-EE3C3431102E}"/>
                </c:ext>
              </c:extLst>
            </c:dLbl>
            <c:dLbl>
              <c:idx val="9"/>
              <c:layout>
                <c:manualLayout>
                  <c:x val="6.0071442094193689E-3"/>
                  <c:y val="-8.56190718530804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61168929341232"/>
                      <c:h val="8.66739534160763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67D5-4F5A-BCAB-EE3C3431102E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4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7D5-4F5A-BCAB-EE3C343110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tr-TR" sz="2400" b="1" i="0" u="none" strike="noStrike" kern="1200" spc="0" baseline="0">
                    <a:solidFill>
                      <a:schemeClr val="tx1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Sayfa1!$A$2:$A$12</c:f>
              <c:strCache>
                <c:ptCount val="11"/>
                <c:pt idx="0">
                  <c:v>ROAD/BRIDGE/
TUNNEL 14.4%</c:v>
                </c:pt>
                <c:pt idx="1">
                  <c:v>HOUSING 13.1%</c:v>
                </c:pt>
                <c:pt idx="2">
                  <c:v>POWER 
PLANT 8.3%</c:v>
                </c:pt>
                <c:pt idx="3">
                  <c:v>RAILWAY 7.2%</c:v>
                </c:pt>
                <c:pt idx="4">
                  <c:v>COMMERCIAL CENTER 6.7%</c:v>
                </c:pt>
                <c:pt idx="5">
                  <c:v>AIRPORT 6.5%</c:v>
                </c:pt>
                <c:pt idx="6">
                  <c:v>INDUSTRIAL PLANT 6.1%</c:v>
                </c:pt>
                <c:pt idx="7">
                  <c:v>SOCIAL/
CULTURAL FACILITIES 4.7%</c:v>
                </c:pt>
                <c:pt idx="8">
                  <c:v>PETRO-CHEMICAL PLANT 4.2%</c:v>
                </c:pt>
                <c:pt idx="9">
                  <c:v>TOURISM FACILITIES 3.6%</c:v>
                </c:pt>
                <c:pt idx="10">
                  <c:v>OTHERS 25.2%</c:v>
                </c:pt>
              </c:strCache>
            </c:strRef>
          </c:cat>
          <c:val>
            <c:numRef>
              <c:f>Sayfa1!$B$2:$B$12</c:f>
              <c:numCache>
                <c:formatCode>0.0%</c:formatCode>
                <c:ptCount val="11"/>
                <c:pt idx="0">
                  <c:v>0.14399999999999999</c:v>
                </c:pt>
                <c:pt idx="1">
                  <c:v>0.13100000000000001</c:v>
                </c:pt>
                <c:pt idx="2">
                  <c:v>8.3000000000000004E-2</c:v>
                </c:pt>
                <c:pt idx="3">
                  <c:v>7.1999999999999995E-2</c:v>
                </c:pt>
                <c:pt idx="4">
                  <c:v>6.7000000000000004E-2</c:v>
                </c:pt>
                <c:pt idx="5">
                  <c:v>6.5000000000000002E-2</c:v>
                </c:pt>
                <c:pt idx="6">
                  <c:v>6.0999999999999999E-2</c:v>
                </c:pt>
                <c:pt idx="7">
                  <c:v>4.7E-2</c:v>
                </c:pt>
                <c:pt idx="8">
                  <c:v>4.2000000000000003E-2</c:v>
                </c:pt>
                <c:pt idx="9">
                  <c:v>3.5999999999999997E-2</c:v>
                </c:pt>
                <c:pt idx="10">
                  <c:v>0.252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7D5-4F5A-BCAB-EE3C3431102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38808705227687E-2"/>
          <c:y val="9.898760632188458E-2"/>
          <c:w val="0.9480975105384678"/>
          <c:h val="0.711167972451487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Debt</c:v>
                </c:pt>
              </c:strCache>
            </c:strRef>
          </c:tx>
          <c:spPr>
            <a:gradFill>
              <a:gsLst>
                <a:gs pos="0">
                  <a:srgbClr val="000099"/>
                </a:gs>
                <a:gs pos="15000">
                  <a:srgbClr val="000099"/>
                </a:gs>
                <a:gs pos="26000">
                  <a:srgbClr val="0070C0"/>
                </a:gs>
                <a:gs pos="86000">
                  <a:srgbClr val="9CD2E5"/>
                </a:gs>
                <a:gs pos="77000">
                  <a:schemeClr val="accent2">
                    <a:lumMod val="60000"/>
                    <a:lumOff val="40000"/>
                  </a:schemeClr>
                </a:gs>
                <a:gs pos="56000">
                  <a:srgbClr val="277CB9"/>
                </a:gs>
                <a:gs pos="100000">
                  <a:schemeClr val="tx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893457355202363E-3"/>
                  <c:y val="-8.13004280554848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19-4109-80AF-31345E4B418B}"/>
                </c:ext>
              </c:extLst>
            </c:dLbl>
            <c:dLbl>
              <c:idx val="1"/>
              <c:layout>
                <c:manualLayout>
                  <c:x val="-1.0893457355202363E-3"/>
                  <c:y val="1.4913096270532291E-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>
                        <a:solidFill>
                          <a:schemeClr val="tx1"/>
                        </a:solidFill>
                      </a:rPr>
                      <a:t>24,8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19-4109-80AF-31345E4B418B}"/>
                </c:ext>
              </c:extLst>
            </c:dLbl>
            <c:dLbl>
              <c:idx val="2"/>
              <c:layout>
                <c:manualLayout>
                  <c:x val="0"/>
                  <c:y val="8.70732395150457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19-4109-80AF-31345E4B418B}"/>
                </c:ext>
              </c:extLst>
            </c:dLbl>
            <c:dLbl>
              <c:idx val="3"/>
              <c:layout>
                <c:manualLayout>
                  <c:x val="1.0893457355201964E-3"/>
                  <c:y val="6.30198584335415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19-4109-80AF-31345E4B418B}"/>
                </c:ext>
              </c:extLst>
            </c:dLbl>
            <c:dLbl>
              <c:idx val="4"/>
              <c:layout>
                <c:manualLayout>
                  <c:x val="1.0893457355202363E-3"/>
                  <c:y val="3.89664773520371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19-4109-80AF-31345E4B418B}"/>
                </c:ext>
              </c:extLst>
            </c:dLbl>
            <c:dLbl>
              <c:idx val="5"/>
              <c:layout>
                <c:manualLayout>
                  <c:x val="-1.0893457355203163E-3"/>
                  <c:y val="-8.13004280554853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19-4109-80AF-31345E4B418B}"/>
                </c:ext>
              </c:extLst>
            </c:dLbl>
            <c:dLbl>
              <c:idx val="6"/>
              <c:layout>
                <c:manualLayout>
                  <c:x val="-2.1786914710404726E-3"/>
                  <c:y val="-6.010405192922090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19-4109-80AF-31345E4B418B}"/>
                </c:ext>
              </c:extLst>
            </c:dLbl>
            <c:dLbl>
              <c:idx val="7"/>
              <c:layout>
                <c:manualLayout>
                  <c:x val="5.4467286776011816E-4"/>
                  <c:y val="2.537512591242360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459491006207218E-2"/>
                      <c:h val="5.73306609005590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D19-4109-80AF-31345E4B418B}"/>
                </c:ext>
              </c:extLst>
            </c:dLbl>
            <c:dLbl>
              <c:idx val="8"/>
              <c:layout>
                <c:manualLayout>
                  <c:x val="3.2680372065606294E-3"/>
                  <c:y val="1.491309627053273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D19-4109-80AF-31345E4B418B}"/>
                </c:ext>
              </c:extLst>
            </c:dLbl>
            <c:dLbl>
              <c:idx val="9"/>
              <c:layout>
                <c:manualLayout>
                  <c:x val="-1.0893457355202363E-3"/>
                  <c:y val="1.49130962705322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19-4109-80AF-31345E4B418B}"/>
                </c:ext>
              </c:extLst>
            </c:dLbl>
            <c:dLbl>
              <c:idx val="10"/>
              <c:layout>
                <c:manualLayout>
                  <c:x val="-3.2680372065607092E-3"/>
                  <c:y val="3.89664773520371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D19-4109-80AF-31345E4B418B}"/>
                </c:ext>
              </c:extLst>
            </c:dLbl>
            <c:dLbl>
              <c:idx val="11"/>
              <c:layout>
                <c:manualLayout>
                  <c:x val="-2.1786914710404726E-3"/>
                  <c:y val="1.11126620596550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31,7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D19-4109-80AF-31345E4B418B}"/>
                </c:ext>
              </c:extLst>
            </c:dLbl>
            <c:dLbl>
              <c:idx val="12"/>
              <c:layout>
                <c:manualLayout>
                  <c:x val="-1.0893457355203961E-3"/>
                  <c:y val="1.11126620596550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20,1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D19-4109-80AF-31345E4B418B}"/>
                </c:ext>
              </c:extLst>
            </c:dLbl>
            <c:dLbl>
              <c:idx val="13"/>
              <c:layout>
                <c:manualLayout>
                  <c:x val="-2.1786914710404726E-3"/>
                  <c:y val="6.30193553027056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D19-4109-80AF-31345E4B418B}"/>
                </c:ext>
              </c:extLst>
            </c:dLbl>
            <c:dLbl>
              <c:idx val="14"/>
              <c:layout>
                <c:manualLayout>
                  <c:x val="-2.1786914710404726E-3"/>
                  <c:y val="-1.37845475222275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D19-4109-80AF-31345E4B418B}"/>
                </c:ext>
              </c:extLst>
            </c:dLbl>
            <c:dLbl>
              <c:idx val="15"/>
              <c:layout>
                <c:manualLayout>
                  <c:x val="-3.2680372065607092E-3"/>
                  <c:y val="-1.11453631907203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501060611025177E-2"/>
                      <c:h val="5.73306609005590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5D19-4109-80AF-31345E4B418B}"/>
                </c:ext>
              </c:extLst>
            </c:dLbl>
            <c:dLbl>
              <c:idx val="16"/>
              <c:layout>
                <c:manualLayout>
                  <c:x val="1.0893457355202363E-3"/>
                  <c:y val="1.20786027434664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D19-4109-80AF-31345E4B418B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 dirty="0"/>
                      <a:t>19,7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D19-4109-80AF-31345E4B41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2026/May</c:v>
                </c:pt>
              </c:strCache>
            </c:strRef>
          </c:cat>
          <c:val>
            <c:numRef>
              <c:f>Sheet1!$B$2:$B$18</c:f>
              <c:numCache>
                <c:formatCode>0.0</c:formatCode>
                <c:ptCount val="17"/>
                <c:pt idx="0">
                  <c:v>23.4</c:v>
                </c:pt>
                <c:pt idx="1">
                  <c:v>24.8</c:v>
                </c:pt>
                <c:pt idx="2">
                  <c:v>31.7</c:v>
                </c:pt>
                <c:pt idx="3">
                  <c:v>31.2</c:v>
                </c:pt>
                <c:pt idx="4">
                  <c:v>26.8</c:v>
                </c:pt>
                <c:pt idx="5">
                  <c:v>24</c:v>
                </c:pt>
                <c:pt idx="6">
                  <c:v>15</c:v>
                </c:pt>
                <c:pt idx="7">
                  <c:v>17.899999999999999</c:v>
                </c:pt>
                <c:pt idx="8">
                  <c:v>22.7</c:v>
                </c:pt>
                <c:pt idx="9">
                  <c:v>20</c:v>
                </c:pt>
                <c:pt idx="10">
                  <c:v>17.2</c:v>
                </c:pt>
                <c:pt idx="11">
                  <c:v>31.7</c:v>
                </c:pt>
                <c:pt idx="12">
                  <c:v>20.100000000000001</c:v>
                </c:pt>
                <c:pt idx="13">
                  <c:v>28.9</c:v>
                </c:pt>
                <c:pt idx="14">
                  <c:v>29.9</c:v>
                </c:pt>
                <c:pt idx="15" formatCode="#,##0.0">
                  <c:v>22.5</c:v>
                </c:pt>
                <c:pt idx="16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D19-4109-80AF-31345E4B41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77292744"/>
        <c:axId val="477291176"/>
      </c:barChart>
      <c:catAx>
        <c:axId val="477292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tr-TR"/>
          </a:p>
        </c:txPr>
        <c:crossAx val="477291176"/>
        <c:crosses val="autoZero"/>
        <c:auto val="1"/>
        <c:lblAlgn val="ctr"/>
        <c:lblOffset val="100"/>
        <c:noMultiLvlLbl val="0"/>
      </c:catAx>
      <c:valAx>
        <c:axId val="4772911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77292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148763915772519"/>
          <c:y val="0.19009447533761967"/>
          <c:w val="0.82082846625304651"/>
          <c:h val="0.80990548020315478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29"/>
          <c:dPt>
            <c:idx val="0"/>
            <c:bubble3D val="0"/>
            <c:explosion val="15"/>
            <c:spPr>
              <a:solidFill>
                <a:srgbClr val="C0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  <a:contourClr>
                  <a:schemeClr val="tx2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C5D-4A41-8CBE-CDEBB1E22D0E}"/>
              </c:ext>
            </c:extLst>
          </c:dPt>
          <c:dPt>
            <c:idx val="1"/>
            <c:bubble3D val="0"/>
            <c:explosion val="9"/>
            <c:spPr>
              <a:solidFill>
                <a:srgbClr val="D56119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0C5D-4A41-8CBE-CDEBB1E22D0E}"/>
              </c:ext>
            </c:extLst>
          </c:dPt>
          <c:dPt>
            <c:idx val="2"/>
            <c:bubble3D val="0"/>
            <c:explosion val="27"/>
            <c:spPr>
              <a:solidFill>
                <a:srgbClr val="FFCC00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5-0C5D-4A41-8CBE-CDEBB1E22D0E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7-0C5D-4A41-8CBE-CDEBB1E22D0E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9-0C5D-4A41-8CBE-CDEBB1E22D0E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B-0C5D-4A41-8CBE-CDEBB1E22D0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D-0C5D-4A41-8CBE-CDEBB1E22D0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F-0C5D-4A41-8CBE-CDEBB1E22D0E}"/>
              </c:ext>
            </c:extLst>
          </c:dPt>
          <c:dPt>
            <c:idx val="8"/>
            <c:bubble3D val="0"/>
            <c:spPr>
              <a:solidFill>
                <a:srgbClr val="EDEA62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1-0C5D-4A41-8CBE-CDEBB1E22D0E}"/>
              </c:ext>
            </c:extLst>
          </c:dPt>
          <c:dPt>
            <c:idx val="9"/>
            <c:bubble3D val="0"/>
            <c:spPr>
              <a:solidFill>
                <a:srgbClr val="0B935C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3-0C5D-4A41-8CBE-CDEBB1E22D0E}"/>
              </c:ext>
            </c:extLst>
          </c:dPt>
          <c:dPt>
            <c:idx val="10"/>
            <c:bubble3D val="0"/>
            <c:spPr>
              <a:solidFill>
                <a:srgbClr val="739E06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5-0C5D-4A41-8CBE-CDEBB1E22D0E}"/>
              </c:ext>
            </c:extLst>
          </c:dPt>
          <c:dLbls>
            <c:dLbl>
              <c:idx val="0"/>
              <c:layout>
                <c:manualLayout>
                  <c:x val="-1.2950950336191928E-2"/>
                  <c:y val="0.31730937408923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tr-TR" sz="18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A3A90227-E239-4259-99F8-09DCF7CD89BE}" type="CATEGORYNAME">
                      <a:rPr lang="en-US" sz="18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 algn="ctr" rtl="0">
                        <a:defRPr lang="tr-TR" sz="18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[KATEGORİ ADI]</a:t>
                    </a:fld>
                    <a:endParaRPr lang="en-US" sz="1800" b="1" i="0" u="none" strike="noStrike" kern="1200" spc="0" baseline="0" dirty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ctr" rtl="0">
                      <a:defRPr lang="tr-TR" sz="18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sz="1800" b="1" i="0" u="none" strike="noStrike" kern="1200" spc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</a:p>
                  <a:p>
                    <a:pPr algn="ctr" rtl="0">
                      <a:defRPr lang="tr-TR" sz="18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18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439570958587472"/>
                      <c:h val="8.766296097832486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C5D-4A41-8CBE-CDEBB1E22D0E}"/>
                </c:ext>
              </c:extLst>
            </c:dLbl>
            <c:dLbl>
              <c:idx val="1"/>
              <c:layout>
                <c:manualLayout>
                  <c:x val="-2.1617132370650896E-2"/>
                  <c:y val="1.05355607254503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5D-4A41-8CBE-CDEBB1E22D0E}"/>
                </c:ext>
              </c:extLst>
            </c:dLbl>
            <c:dLbl>
              <c:idx val="2"/>
              <c:layout>
                <c:manualLayout>
                  <c:x val="-1.079699739248711E-2"/>
                  <c:y val="0.119145384428136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5D-4A41-8CBE-CDEBB1E22D0E}"/>
                </c:ext>
              </c:extLst>
            </c:dLbl>
            <c:dLbl>
              <c:idx val="3"/>
              <c:layout>
                <c:manualLayout>
                  <c:x val="-1.6981127578263928E-2"/>
                  <c:y val="7.351872078969480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5D-4A41-8CBE-CDEBB1E22D0E}"/>
                </c:ext>
              </c:extLst>
            </c:dLbl>
            <c:dLbl>
              <c:idx val="4"/>
              <c:layout>
                <c:manualLayout>
                  <c:x val="-1.6583893601056516E-2"/>
                  <c:y val="1.66110822042533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5D-4A41-8CBE-CDEBB1E22D0E}"/>
                </c:ext>
              </c:extLst>
            </c:dLbl>
            <c:dLbl>
              <c:idx val="5"/>
              <c:layout>
                <c:manualLayout>
                  <c:x val="3.0374021500753939E-2"/>
                  <c:y val="-8.58945227928672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5D-4A41-8CBE-CDEBB1E22D0E}"/>
                </c:ext>
              </c:extLst>
            </c:dLbl>
            <c:dLbl>
              <c:idx val="6"/>
              <c:layout>
                <c:manualLayout>
                  <c:x val="-1.334358518285291E-2"/>
                  <c:y val="-6.0667416840630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5D-4A41-8CBE-CDEBB1E22D0E}"/>
                </c:ext>
              </c:extLst>
            </c:dLbl>
            <c:dLbl>
              <c:idx val="7"/>
              <c:layout>
                <c:manualLayout>
                  <c:x val="3.2405874644630225E-2"/>
                  <c:y val="-2.21833574263121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C5D-4A41-8CBE-CDEBB1E22D0E}"/>
                </c:ext>
              </c:extLst>
            </c:dLbl>
            <c:dLbl>
              <c:idx val="8"/>
              <c:layout>
                <c:manualLayout>
                  <c:x val="1.6875598792081677E-2"/>
                  <c:y val="3.22297331317190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C5D-4A41-8CBE-CDEBB1E22D0E}"/>
                </c:ext>
              </c:extLst>
            </c:dLbl>
            <c:dLbl>
              <c:idx val="9"/>
              <c:layout>
                <c:manualLayout>
                  <c:x val="1.5879211960972649E-3"/>
                  <c:y val="-0.152059567396625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C5D-4A41-8CBE-CDEBB1E22D0E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C5D-4A41-8CBE-CDEBB1E22D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tr-TR" sz="2000" b="1" i="0" u="none" strike="noStrike" kern="1200" spc="0" baseline="0">
                    <a:solidFill>
                      <a:schemeClr val="tx1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Sayfa1!$A$2:$A$10</c:f>
              <c:strCache>
                <c:ptCount val="9"/>
                <c:pt idx="0">
                  <c:v>RUSSIAN FED. 
43.0%</c:v>
                </c:pt>
                <c:pt idx="1">
                  <c:v>TURKMENISTAN 23.3%</c:v>
                </c:pt>
                <c:pt idx="2">
                  <c:v>KAZAKHSTAN 
12.5%</c:v>
                </c:pt>
                <c:pt idx="3">
                  <c:v>AZERBAIJAN 
9.3%</c:v>
                </c:pt>
                <c:pt idx="4">
                  <c:v>UKRAINE 4.3%</c:v>
                </c:pt>
                <c:pt idx="5">
                  <c:v>UZBEKISTAN 4.0%</c:v>
                </c:pt>
                <c:pt idx="6">
                  <c:v>GEORGIA 2.4%</c:v>
                </c:pt>
                <c:pt idx="7">
                  <c:v>KYRGYZSTAN 0.4%</c:v>
                </c:pt>
                <c:pt idx="8">
                  <c:v>OTHERS 0.8%</c:v>
                </c:pt>
              </c:strCache>
            </c:strRef>
          </c:cat>
          <c:val>
            <c:numRef>
              <c:f>Sayfa1!$B$2:$B$10</c:f>
              <c:numCache>
                <c:formatCode>0.0%</c:formatCode>
                <c:ptCount val="9"/>
                <c:pt idx="0">
                  <c:v>0.43</c:v>
                </c:pt>
                <c:pt idx="1">
                  <c:v>0.23300000000000001</c:v>
                </c:pt>
                <c:pt idx="2">
                  <c:v>0.125</c:v>
                </c:pt>
                <c:pt idx="3">
                  <c:v>9.2999999999999999E-2</c:v>
                </c:pt>
                <c:pt idx="4">
                  <c:v>4.2999999999999997E-2</c:v>
                </c:pt>
                <c:pt idx="5">
                  <c:v>0.04</c:v>
                </c:pt>
                <c:pt idx="6">
                  <c:v>2.4E-2</c:v>
                </c:pt>
                <c:pt idx="7">
                  <c:v>4.2727537075246949E-3</c:v>
                </c:pt>
                <c:pt idx="8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C5D-4A41-8CBE-CDEBB1E22D0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134026883408826E-2"/>
          <c:y val="0.14267249892358011"/>
          <c:w val="0.86927807719411199"/>
          <c:h val="0.85683093080668116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30"/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  <a:contourClr>
                  <a:schemeClr val="tx2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C5D-4A41-8CBE-CDEBB1E22D0E}"/>
              </c:ext>
            </c:extLst>
          </c:dPt>
          <c:dPt>
            <c:idx val="1"/>
            <c:bubble3D val="0"/>
            <c:spPr>
              <a:solidFill>
                <a:srgbClr val="D56119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0C5D-4A41-8CBE-CDEBB1E22D0E}"/>
              </c:ext>
            </c:extLst>
          </c:dPt>
          <c:dPt>
            <c:idx val="2"/>
            <c:bubble3D val="0"/>
            <c:spPr>
              <a:solidFill>
                <a:srgbClr val="FFCC00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5-0C5D-4A41-8CBE-CDEBB1E22D0E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7-0C5D-4A41-8CBE-CDEBB1E22D0E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9-0C5D-4A41-8CBE-CDEBB1E22D0E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B-0C5D-4A41-8CBE-CDEBB1E22D0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D-0C5D-4A41-8CBE-CDEBB1E22D0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F-0C5D-4A41-8CBE-CDEBB1E22D0E}"/>
              </c:ext>
            </c:extLst>
          </c:dPt>
          <c:dPt>
            <c:idx val="8"/>
            <c:bubble3D val="0"/>
            <c:spPr>
              <a:solidFill>
                <a:srgbClr val="EDEA62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1-0C5D-4A41-8CBE-CDEBB1E22D0E}"/>
              </c:ext>
            </c:extLst>
          </c:dPt>
          <c:dPt>
            <c:idx val="9"/>
            <c:bubble3D val="0"/>
            <c:spPr>
              <a:solidFill>
                <a:srgbClr val="0B935C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3-0C5D-4A41-8CBE-CDEBB1E22D0E}"/>
              </c:ext>
            </c:extLst>
          </c:dPt>
          <c:dPt>
            <c:idx val="10"/>
            <c:bubble3D val="0"/>
            <c:spPr>
              <a:solidFill>
                <a:srgbClr val="739E06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5-0C5D-4A41-8CBE-CDEBB1E22D0E}"/>
              </c:ext>
            </c:extLst>
          </c:dPt>
          <c:dLbls>
            <c:dLbl>
              <c:idx val="0"/>
              <c:layout>
                <c:manualLayout>
                  <c:x val="-1.2944307855688484E-2"/>
                  <c:y val="-9.91422306324216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tr-TR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A3A90227-E239-4259-99F8-09DCF7CD89BE}" type="CATEGORYNAME">
                      <a:rPr lang="en-US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 algn="ctr" rtl="0">
                        <a:defRPr lang="tr-TR"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[KATEGORİ ADI]</a:t>
                    </a:fld>
                    <a:endParaRPr lang="en-US" sz="2000" b="1" i="0" u="none" strike="noStrike" kern="1200" spc="0" baseline="0" dirty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ctr" rtl="0">
                      <a:defRPr lang="tr-TR" sz="20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sz="2000" b="1" i="0" u="none" strike="noStrike" kern="1200" spc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</a:p>
                  <a:p>
                    <a:pPr algn="ctr" rtl="0">
                      <a:defRPr lang="tr-TR" sz="20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083322258999044"/>
                      <c:h val="9.149046632538680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C5D-4A41-8CBE-CDEBB1E22D0E}"/>
                </c:ext>
              </c:extLst>
            </c:dLbl>
            <c:dLbl>
              <c:idx val="1"/>
              <c:layout>
                <c:manualLayout>
                  <c:x val="2.3970972598882204E-2"/>
                  <c:y val="-5.006174817495665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5D-4A41-8CBE-CDEBB1E22D0E}"/>
                </c:ext>
              </c:extLst>
            </c:dLbl>
            <c:dLbl>
              <c:idx val="2"/>
              <c:layout>
                <c:manualLayout>
                  <c:x val="7.1741500084777629E-2"/>
                  <c:y val="5.9301983830285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5D-4A41-8CBE-CDEBB1E22D0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5D-4A41-8CBE-CDEBB1E22D0E}"/>
                </c:ext>
              </c:extLst>
            </c:dLbl>
            <c:dLbl>
              <c:idx val="4"/>
              <c:layout>
                <c:manualLayout>
                  <c:x val="-5.5092248690444033E-3"/>
                  <c:y val="1.29351369261178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5D-4A41-8CBE-CDEBB1E22D0E}"/>
                </c:ext>
              </c:extLst>
            </c:dLbl>
            <c:dLbl>
              <c:idx val="5"/>
              <c:layout>
                <c:manualLayout>
                  <c:x val="4.4596860487918326E-3"/>
                  <c:y val="-7.149395790710995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5D-4A41-8CBE-CDEBB1E22D0E}"/>
                </c:ext>
              </c:extLst>
            </c:dLbl>
            <c:dLbl>
              <c:idx val="6"/>
              <c:layout>
                <c:manualLayout>
                  <c:x val="-2.7899396642605424E-2"/>
                  <c:y val="-1.07883531064124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5D-4A41-8CBE-CDEBB1E22D0E}"/>
                </c:ext>
              </c:extLst>
            </c:dLbl>
            <c:dLbl>
              <c:idx val="7"/>
              <c:layout>
                <c:manualLayout>
                  <c:x val="1.6030600461273387E-2"/>
                  <c:y val="-3.6775942436319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C5D-4A41-8CBE-CDEBB1E22D0E}"/>
                </c:ext>
              </c:extLst>
            </c:dLbl>
            <c:dLbl>
              <c:idx val="8"/>
              <c:layout>
                <c:manualLayout>
                  <c:x val="2.870218740604881E-2"/>
                  <c:y val="-7.03419571344099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C5D-4A41-8CBE-CDEBB1E22D0E}"/>
                </c:ext>
              </c:extLst>
            </c:dLbl>
            <c:dLbl>
              <c:idx val="9"/>
              <c:layout>
                <c:manualLayout>
                  <c:x val="4.7074828021760023E-2"/>
                  <c:y val="-7.021031279791388E-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C5D-4A41-8CBE-CDEBB1E22D0E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C5D-4A41-8CBE-CDEBB1E22D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tr-TR" sz="2000" b="1" i="0" u="none" strike="noStrike" kern="1200" spc="0" baseline="0">
                    <a:solidFill>
                      <a:schemeClr val="tx1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Sayfa1!$A$2:$A$10</c:f>
              <c:strCache>
                <c:ptCount val="9"/>
                <c:pt idx="0">
                  <c:v>IRAQ 
27.5%</c:v>
                </c:pt>
                <c:pt idx="1">
                  <c:v>S.ARABIA 
23.0%</c:v>
                </c:pt>
                <c:pt idx="2">
                  <c:v>QATAR  14.6%</c:v>
                </c:pt>
                <c:pt idx="3">
                  <c:v>UAE 
14.1%</c:v>
                </c:pt>
                <c:pt idx="4">
                  <c:v>KUWAIT 7.5%</c:v>
                </c:pt>
                <c:pt idx="5">
                  <c:v>OMAN 4.6%</c:v>
                </c:pt>
                <c:pt idx="6">
                  <c:v>IRAN 3.3%</c:v>
                </c:pt>
                <c:pt idx="7">
                  <c:v>JORDAN 1.6%</c:v>
                </c:pt>
                <c:pt idx="8">
                  <c:v>OTHERS 3.8%</c:v>
                </c:pt>
              </c:strCache>
            </c:strRef>
          </c:cat>
          <c:val>
            <c:numRef>
              <c:f>Sayfa1!$B$2:$B$10</c:f>
              <c:numCache>
                <c:formatCode>0.0%</c:formatCode>
                <c:ptCount val="9"/>
                <c:pt idx="0">
                  <c:v>0.27500000000000002</c:v>
                </c:pt>
                <c:pt idx="1">
                  <c:v>0.23</c:v>
                </c:pt>
                <c:pt idx="2">
                  <c:v>0.14599999999999999</c:v>
                </c:pt>
                <c:pt idx="3">
                  <c:v>0.14099999999999999</c:v>
                </c:pt>
                <c:pt idx="4">
                  <c:v>7.4999999999999997E-2</c:v>
                </c:pt>
                <c:pt idx="5">
                  <c:v>4.5999999999999999E-2</c:v>
                </c:pt>
                <c:pt idx="6">
                  <c:v>3.3000000000000002E-2</c:v>
                </c:pt>
                <c:pt idx="7">
                  <c:v>1.6E-2</c:v>
                </c:pt>
                <c:pt idx="8">
                  <c:v>3.7999999999999999E-2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C5D-4A41-8CBE-CDEBB1E22D0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416399507301243"/>
          <c:y val="0.11840253894104123"/>
          <c:w val="0.80391643366991383"/>
          <c:h val="0.78916486650677953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29"/>
          <c:dPt>
            <c:idx val="0"/>
            <c:bubble3D val="0"/>
            <c:explosion val="15"/>
            <c:spPr>
              <a:solidFill>
                <a:srgbClr val="C0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  <a:contourClr>
                  <a:schemeClr val="tx2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C6F-4954-9425-360C8C4F9A8C}"/>
              </c:ext>
            </c:extLst>
          </c:dPt>
          <c:dPt>
            <c:idx val="1"/>
            <c:bubble3D val="0"/>
            <c:explosion val="9"/>
            <c:spPr>
              <a:solidFill>
                <a:srgbClr val="D56119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FC6F-4954-9425-360C8C4F9A8C}"/>
              </c:ext>
            </c:extLst>
          </c:dPt>
          <c:dPt>
            <c:idx val="2"/>
            <c:bubble3D val="0"/>
            <c:explosion val="27"/>
            <c:spPr>
              <a:solidFill>
                <a:srgbClr val="FFCC00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5-FC6F-4954-9425-360C8C4F9A8C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7-FC6F-4954-9425-360C8C4F9A8C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9-FC6F-4954-9425-360C8C4F9A8C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B-FC6F-4954-9425-360C8C4F9A8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D-FC6F-4954-9425-360C8C4F9A8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F-FC6F-4954-9425-360C8C4F9A8C}"/>
              </c:ext>
            </c:extLst>
          </c:dPt>
          <c:dPt>
            <c:idx val="8"/>
            <c:bubble3D val="0"/>
            <c:spPr>
              <a:solidFill>
                <a:srgbClr val="EDEA62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1-FC6F-4954-9425-360C8C4F9A8C}"/>
              </c:ext>
            </c:extLst>
          </c:dPt>
          <c:dPt>
            <c:idx val="9"/>
            <c:bubble3D val="0"/>
            <c:explosion val="28"/>
            <c:spPr>
              <a:solidFill>
                <a:srgbClr val="0B935C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3-FC6F-4954-9425-360C8C4F9A8C}"/>
              </c:ext>
            </c:extLst>
          </c:dPt>
          <c:dPt>
            <c:idx val="10"/>
            <c:bubble3D val="0"/>
            <c:spPr>
              <a:solidFill>
                <a:srgbClr val="739E06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5-FC6F-4954-9425-360C8C4F9A8C}"/>
              </c:ext>
            </c:extLst>
          </c:dPt>
          <c:dLbls>
            <c:dLbl>
              <c:idx val="0"/>
              <c:layout>
                <c:manualLayout>
                  <c:x val="-5.5760900033126927E-3"/>
                  <c:y val="5.26117331523210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tr-TR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A3A90227-E239-4259-99F8-09DCF7CD89BE}" type="CATEGORYNAME">
                      <a:rPr lang="en-US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 algn="ctr" rtl="0">
                        <a:defRPr lang="tr-TR"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[KATEGORİ ADI]</a:t>
                    </a:fld>
                    <a:endParaRPr lang="en-US" sz="2000" b="1" i="0" u="none" strike="noStrike" kern="1200" spc="0" baseline="0" dirty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ctr" rtl="0">
                      <a:defRPr lang="tr-TR" sz="20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sz="2000" b="1" i="0" u="none" strike="noStrike" kern="1200" spc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</a:p>
                  <a:p>
                    <a:pPr algn="ctr" rtl="0">
                      <a:defRPr lang="tr-TR" sz="20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626732598051922"/>
                      <c:h val="9.13598244289823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C6F-4954-9425-360C8C4F9A8C}"/>
                </c:ext>
              </c:extLst>
            </c:dLbl>
            <c:dLbl>
              <c:idx val="1"/>
              <c:layout>
                <c:manualLayout>
                  <c:x val="0"/>
                  <c:y val="4.44070165143140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6F-4954-9425-360C8C4F9A8C}"/>
                </c:ext>
              </c:extLst>
            </c:dLbl>
            <c:dLbl>
              <c:idx val="2"/>
              <c:layout>
                <c:manualLayout>
                  <c:x val="-3.7668200495829134E-3"/>
                  <c:y val="2.305969960956460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6F-4954-9425-360C8C4F9A8C}"/>
                </c:ext>
              </c:extLst>
            </c:dLbl>
            <c:dLbl>
              <c:idx val="3"/>
              <c:layout>
                <c:manualLayout>
                  <c:x val="4.8532731952195297E-2"/>
                  <c:y val="1.1400819684646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6F-4954-9425-360C8C4F9A8C}"/>
                </c:ext>
              </c:extLst>
            </c:dLbl>
            <c:dLbl>
              <c:idx val="4"/>
              <c:layout>
                <c:manualLayout>
                  <c:x val="2.524482073235991E-2"/>
                  <c:y val="2.53761145822095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6F-4954-9425-360C8C4F9A8C}"/>
                </c:ext>
              </c:extLst>
            </c:dLbl>
            <c:dLbl>
              <c:idx val="5"/>
              <c:layout>
                <c:manualLayout>
                  <c:x val="1.7341564100603928E-2"/>
                  <c:y val="1.1715568689279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C6F-4954-9425-360C8C4F9A8C}"/>
                </c:ext>
              </c:extLst>
            </c:dLbl>
            <c:dLbl>
              <c:idx val="6"/>
              <c:layout>
                <c:manualLayout>
                  <c:x val="1.9863526956111766E-2"/>
                  <c:y val="3.14398494318228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C6F-4954-9425-360C8C4F9A8C}"/>
                </c:ext>
              </c:extLst>
            </c:dLbl>
            <c:dLbl>
              <c:idx val="7"/>
              <c:layout>
                <c:manualLayout>
                  <c:x val="6.7293530056315755E-3"/>
                  <c:y val="-6.598961368202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C6F-4954-9425-360C8C4F9A8C}"/>
                </c:ext>
              </c:extLst>
            </c:dLbl>
            <c:dLbl>
              <c:idx val="8"/>
              <c:layout>
                <c:manualLayout>
                  <c:x val="2.6964681599266111E-3"/>
                  <c:y val="-5.642729143312885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tr-TR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E1DB9A31-86D8-4533-BD68-E9BD1517EF5A}" type="CATEGORYNAME">
                      <a:rPr lang="en-US" sz="2000" b="1" i="0" u="none" strike="noStrike" kern="1200" spc="0" baseline="0" smtClean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 algn="ctr" rtl="0">
                        <a:defRPr lang="tr-TR"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[KATEGORİ ADI]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FC6F-4954-9425-360C8C4F9A8C}"/>
                </c:ext>
              </c:extLst>
            </c:dLbl>
            <c:dLbl>
              <c:idx val="9"/>
              <c:layout>
                <c:manualLayout>
                  <c:x val="3.7520959151950639E-2"/>
                  <c:y val="-3.8367644201498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C6F-4954-9425-360C8C4F9A8C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C6F-4954-9425-360C8C4F9A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tr-TR" sz="2000" b="1" i="0" u="none" strike="noStrike" kern="1200" spc="0" baseline="0">
                    <a:solidFill>
                      <a:schemeClr val="tx1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Sayfa1!$A$2:$A$12</c:f>
              <c:strCache>
                <c:ptCount val="11"/>
                <c:pt idx="0">
                  <c:v>ROMANIA
 29.0%</c:v>
                </c:pt>
                <c:pt idx="1">
                  <c:v>POLAND
14.7%</c:v>
                </c:pt>
                <c:pt idx="2">
                  <c:v>THE NETHERLANDS 8.0%</c:v>
                </c:pt>
                <c:pt idx="3">
                  <c:v>GERMANY 4.8%</c:v>
                </c:pt>
                <c:pt idx="4">
                  <c:v>HUNGARY 4.1%</c:v>
                </c:pt>
                <c:pt idx="5">
                  <c:v>BULGARIA 3.8%</c:v>
                </c:pt>
                <c:pt idx="6">
                  <c:v>BOSNIA HERZEGOVINA 3.3%</c:v>
                </c:pt>
                <c:pt idx="7">
                  <c:v>MACEDONIA 3.3%</c:v>
                </c:pt>
                <c:pt idx="8">
                  <c:v>ALBANIA
3.1%</c:v>
                </c:pt>
                <c:pt idx="9">
                  <c:v>UK 2.8%</c:v>
                </c:pt>
                <c:pt idx="10">
                  <c:v>OTHERS  25.9%</c:v>
                </c:pt>
              </c:strCache>
            </c:strRef>
          </c:cat>
          <c:val>
            <c:numRef>
              <c:f>Sayfa1!$B$2:$B$12</c:f>
              <c:numCache>
                <c:formatCode>0.0%</c:formatCode>
                <c:ptCount val="11"/>
                <c:pt idx="0">
                  <c:v>0.28999999999999998</c:v>
                </c:pt>
                <c:pt idx="1">
                  <c:v>0.14699999999999999</c:v>
                </c:pt>
                <c:pt idx="2">
                  <c:v>0.08</c:v>
                </c:pt>
                <c:pt idx="3">
                  <c:v>4.8000000000000001E-2</c:v>
                </c:pt>
                <c:pt idx="4">
                  <c:v>4.1000000000000002E-2</c:v>
                </c:pt>
                <c:pt idx="5">
                  <c:v>3.7999999999999999E-2</c:v>
                </c:pt>
                <c:pt idx="6">
                  <c:v>3.3000000000000002E-2</c:v>
                </c:pt>
                <c:pt idx="7">
                  <c:v>3.3000000000000002E-2</c:v>
                </c:pt>
                <c:pt idx="8">
                  <c:v>3.1E-2</c:v>
                </c:pt>
                <c:pt idx="9">
                  <c:v>2.8000000000000001E-2</c:v>
                </c:pt>
                <c:pt idx="10">
                  <c:v>0.23100000000000001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C6F-4954-9425-360C8C4F9A8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70881062579187"/>
          <c:y val="0.13643241319340482"/>
          <c:w val="0.86589940981717284"/>
          <c:h val="0.852856189795834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29"/>
          <c:dPt>
            <c:idx val="0"/>
            <c:bubble3D val="0"/>
            <c:explosion val="15"/>
            <c:spPr>
              <a:solidFill>
                <a:srgbClr val="C0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  <a:contourClr>
                  <a:schemeClr val="tx2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C5D-4A41-8CBE-CDEBB1E22D0E}"/>
              </c:ext>
            </c:extLst>
          </c:dPt>
          <c:dPt>
            <c:idx val="1"/>
            <c:bubble3D val="0"/>
            <c:explosion val="9"/>
            <c:spPr>
              <a:solidFill>
                <a:srgbClr val="D56119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0C5D-4A41-8CBE-CDEBB1E22D0E}"/>
              </c:ext>
            </c:extLst>
          </c:dPt>
          <c:dPt>
            <c:idx val="2"/>
            <c:bubble3D val="0"/>
            <c:explosion val="27"/>
            <c:spPr>
              <a:solidFill>
                <a:srgbClr val="FFCC00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5-0C5D-4A41-8CBE-CDEBB1E22D0E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7-0C5D-4A41-8CBE-CDEBB1E22D0E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9-0C5D-4A41-8CBE-CDEBB1E22D0E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B-0C5D-4A41-8CBE-CDEBB1E22D0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D-0C5D-4A41-8CBE-CDEBB1E22D0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F-0C5D-4A41-8CBE-CDEBB1E22D0E}"/>
              </c:ext>
            </c:extLst>
          </c:dPt>
          <c:dPt>
            <c:idx val="8"/>
            <c:bubble3D val="0"/>
            <c:spPr>
              <a:solidFill>
                <a:srgbClr val="EDEA62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1-0C5D-4A41-8CBE-CDEBB1E22D0E}"/>
              </c:ext>
            </c:extLst>
          </c:dPt>
          <c:dPt>
            <c:idx val="9"/>
            <c:bubble3D val="0"/>
            <c:spPr>
              <a:solidFill>
                <a:srgbClr val="0B935C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3-0C5D-4A41-8CBE-CDEBB1E22D0E}"/>
              </c:ext>
            </c:extLst>
          </c:dPt>
          <c:dPt>
            <c:idx val="10"/>
            <c:bubble3D val="0"/>
            <c:spPr>
              <a:solidFill>
                <a:srgbClr val="739E06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5-0C5D-4A41-8CBE-CDEBB1E22D0E}"/>
              </c:ext>
            </c:extLst>
          </c:dPt>
          <c:dLbls>
            <c:dLbl>
              <c:idx val="0"/>
              <c:layout>
                <c:manualLayout>
                  <c:x val="-2.5144874966419799E-2"/>
                  <c:y val="-3.04317938197472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tr-TR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A3A90227-E239-4259-99F8-09DCF7CD89BE}" type="CATEGORYNAME">
                      <a:rPr lang="en-US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 algn="ctr" rtl="0">
                        <a:defRPr lang="tr-TR"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[KATEGORİ ADI]</a:t>
                    </a:fld>
                    <a:endParaRPr lang="en-US" sz="2000" b="1" i="0" u="none" strike="noStrike" kern="1200" spc="0" baseline="0" dirty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ctr" rtl="0">
                      <a:defRPr lang="tr-TR" sz="20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sz="2000" b="1" i="0" u="none" strike="noStrike" kern="1200" spc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72019861835493"/>
                      <c:h val="0.1023911506992349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C5D-4A41-8CBE-CDEBB1E22D0E}"/>
                </c:ext>
              </c:extLst>
            </c:dLbl>
            <c:dLbl>
              <c:idx val="1"/>
              <c:layout>
                <c:manualLayout>
                  <c:x val="2.3061233802082748E-2"/>
                  <c:y val="2.03253869022062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5D-4A41-8CBE-CDEBB1E22D0E}"/>
                </c:ext>
              </c:extLst>
            </c:dLbl>
            <c:dLbl>
              <c:idx val="2"/>
              <c:layout>
                <c:manualLayout>
                  <c:x val="3.5214579651672587E-2"/>
                  <c:y val="6.4657724477566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5D-4A41-8CBE-CDEBB1E22D0E}"/>
                </c:ext>
              </c:extLst>
            </c:dLbl>
            <c:dLbl>
              <c:idx val="3"/>
              <c:layout>
                <c:manualLayout>
                  <c:x val="-5.5584428056868439E-3"/>
                  <c:y val="-8.03354775807086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5D-4A41-8CBE-CDEBB1E22D0E}"/>
                </c:ext>
              </c:extLst>
            </c:dLbl>
            <c:dLbl>
              <c:idx val="4"/>
              <c:layout>
                <c:manualLayout>
                  <c:x val="4.8135864598584065E-3"/>
                  <c:y val="-7.81117030024804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5D-4A41-8CBE-CDEBB1E22D0E}"/>
                </c:ext>
              </c:extLst>
            </c:dLbl>
            <c:dLbl>
              <c:idx val="5"/>
              <c:layout>
                <c:manualLayout>
                  <c:x val="3.2396530431255129E-2"/>
                  <c:y val="-1.1846109274804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459343210896699"/>
                      <c:h val="6.48708981464222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0C5D-4A41-8CBE-CDEBB1E22D0E}"/>
                </c:ext>
              </c:extLst>
            </c:dLbl>
            <c:dLbl>
              <c:idx val="6"/>
              <c:layout>
                <c:manualLayout>
                  <c:x val="6.1452993205819767E-3"/>
                  <c:y val="-1.5673325163433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5D-4A41-8CBE-CDEBB1E22D0E}"/>
                </c:ext>
              </c:extLst>
            </c:dLbl>
            <c:dLbl>
              <c:idx val="7"/>
              <c:layout>
                <c:manualLayout>
                  <c:x val="9.931105321049169E-3"/>
                  <c:y val="-1.36514435505160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C5D-4A41-8CBE-CDEBB1E22D0E}"/>
                </c:ext>
              </c:extLst>
            </c:dLbl>
            <c:dLbl>
              <c:idx val="8"/>
              <c:layout>
                <c:manualLayout>
                  <c:x val="3.1515745461584595E-2"/>
                  <c:y val="-3.35956219905824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C5D-4A41-8CBE-CDEBB1E22D0E}"/>
                </c:ext>
              </c:extLst>
            </c:dLbl>
            <c:dLbl>
              <c:idx val="9"/>
              <c:layout>
                <c:manualLayout>
                  <c:x val="7.4459890535292228E-2"/>
                  <c:y val="-3.99757163361034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C5D-4A41-8CBE-CDEBB1E22D0E}"/>
                </c:ext>
              </c:extLst>
            </c:dLbl>
            <c:dLbl>
              <c:idx val="10"/>
              <c:layout>
                <c:manualLayout>
                  <c:x val="0.12742781852174814"/>
                  <c:y val="-2.11911954754294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C5D-4A41-8CBE-CDEBB1E22D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tr-TR" sz="2000" b="1" i="0" u="none" strike="noStrike" kern="1200" spc="0" baseline="0">
                    <a:solidFill>
                      <a:schemeClr val="tx1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Sayfa1!$A$2:$A$10</c:f>
              <c:strCache>
                <c:ptCount val="9"/>
                <c:pt idx="0">
                  <c:v>LIBYA 
33.4%</c:v>
                </c:pt>
                <c:pt idx="1">
                  <c:v>ALGERIA 23.3%</c:v>
                </c:pt>
                <c:pt idx="2">
                  <c:v>TANZANIA
6.7%</c:v>
                </c:pt>
                <c:pt idx="3">
                  <c:v>MOROCCO
4.2%</c:v>
                </c:pt>
                <c:pt idx="4">
                  <c:v>UGANDA 3.7%</c:v>
                </c:pt>
                <c:pt idx="5">
                  <c:v>SUDAN 
3.0%</c:v>
                </c:pt>
                <c:pt idx="6">
                  <c:v>NIGERIA 2.8%</c:v>
                </c:pt>
                <c:pt idx="7">
                  <c:v>ETHIOPIA 2.6%</c:v>
                </c:pt>
                <c:pt idx="8">
                  <c:v>OTHERS 20.3%</c:v>
                </c:pt>
              </c:strCache>
            </c:strRef>
          </c:cat>
          <c:val>
            <c:numRef>
              <c:f>Sayfa1!$B$2:$B$10</c:f>
              <c:numCache>
                <c:formatCode>0.0%</c:formatCode>
                <c:ptCount val="9"/>
                <c:pt idx="0">
                  <c:v>0.33400000000000002</c:v>
                </c:pt>
                <c:pt idx="1">
                  <c:v>0.23300000000000001</c:v>
                </c:pt>
                <c:pt idx="2">
                  <c:v>6.7000000000000004E-2</c:v>
                </c:pt>
                <c:pt idx="3">
                  <c:v>4.2000000000000003E-2</c:v>
                </c:pt>
                <c:pt idx="4">
                  <c:v>3.6999999999999998E-2</c:v>
                </c:pt>
                <c:pt idx="5">
                  <c:v>0.03</c:v>
                </c:pt>
                <c:pt idx="6">
                  <c:v>2.8000000000000001E-2</c:v>
                </c:pt>
                <c:pt idx="7">
                  <c:v>2.5999999999999999E-2</c:v>
                </c:pt>
                <c:pt idx="8">
                  <c:v>0.20300000000000001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C5D-4A41-8CBE-CDEBB1E22D0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61668075510066E-2"/>
          <c:y val="7.756088714339017E-2"/>
          <c:w val="0.92976222641363915"/>
          <c:h val="0.91548073872729696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29"/>
          <c:dPt>
            <c:idx val="0"/>
            <c:bubble3D val="0"/>
            <c:explosion val="15"/>
            <c:spPr>
              <a:solidFill>
                <a:srgbClr val="C0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  <a:contourClr>
                  <a:schemeClr val="tx2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43-46F9-9C1C-71A98348DE77}"/>
              </c:ext>
            </c:extLst>
          </c:dPt>
          <c:dPt>
            <c:idx val="1"/>
            <c:bubble3D val="0"/>
            <c:explosion val="9"/>
            <c:spPr>
              <a:solidFill>
                <a:srgbClr val="D56119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7B43-46F9-9C1C-71A98348DE77}"/>
              </c:ext>
            </c:extLst>
          </c:dPt>
          <c:dPt>
            <c:idx val="2"/>
            <c:bubble3D val="0"/>
            <c:explosion val="27"/>
            <c:spPr>
              <a:solidFill>
                <a:srgbClr val="FFCC00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5-7B43-46F9-9C1C-71A98348DE77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7-7B43-46F9-9C1C-71A98348DE77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9-7B43-46F9-9C1C-71A98348DE77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B-7B43-46F9-9C1C-71A98348DE7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D-7B43-46F9-9C1C-71A98348DE7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F-7B43-46F9-9C1C-71A98348DE77}"/>
              </c:ext>
            </c:extLst>
          </c:dPt>
          <c:dPt>
            <c:idx val="8"/>
            <c:bubble3D val="0"/>
            <c:spPr>
              <a:solidFill>
                <a:srgbClr val="EDEA62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1-7B43-46F9-9C1C-71A98348DE77}"/>
              </c:ext>
            </c:extLst>
          </c:dPt>
          <c:dPt>
            <c:idx val="9"/>
            <c:bubble3D val="0"/>
            <c:spPr>
              <a:solidFill>
                <a:srgbClr val="0B935C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3-7B43-46F9-9C1C-71A98348DE77}"/>
              </c:ext>
            </c:extLst>
          </c:dPt>
          <c:dPt>
            <c:idx val="10"/>
            <c:bubble3D val="0"/>
            <c:spPr>
              <a:solidFill>
                <a:srgbClr val="739E06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5-7B43-46F9-9C1C-71A98348DE77}"/>
              </c:ext>
            </c:extLst>
          </c:dPt>
          <c:dLbls>
            <c:dLbl>
              <c:idx val="0"/>
              <c:layout>
                <c:manualLayout>
                  <c:x val="-2.6584942661244192E-2"/>
                  <c:y val="0.231544665913116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tr-TR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A3A90227-E239-4259-99F8-09DCF7CD89BE}" type="CATEGORYNAME">
                      <a:rPr lang="en-US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 algn="ctr" rtl="0">
                        <a:defRPr lang="tr-TR"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[KATEGORİ ADI]</a:t>
                    </a:fld>
                    <a:endParaRPr lang="en-US" sz="2000" b="1" i="0" u="none" strike="noStrike" kern="1200" spc="0" baseline="0" dirty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ctr" rtl="0">
                      <a:defRPr lang="tr-TR" sz="20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sz="2000" b="1" i="0" u="none" strike="noStrike" kern="1200" spc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</a:p>
                  <a:p>
                    <a:pPr algn="ctr" rtl="0">
                      <a:defRPr lang="tr-TR" sz="20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38618362619658"/>
                      <c:h val="0.116524056523914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43-46F9-9C1C-71A98348DE77}"/>
                </c:ext>
              </c:extLst>
            </c:dLbl>
            <c:dLbl>
              <c:idx val="1"/>
              <c:layout>
                <c:manualLayout>
                  <c:x val="-1.5201832987190319E-2"/>
                  <c:y val="-1.74217963672904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43-46F9-9C1C-71A98348DE77}"/>
                </c:ext>
              </c:extLst>
            </c:dLbl>
            <c:dLbl>
              <c:idx val="2"/>
              <c:layout>
                <c:manualLayout>
                  <c:x val="-3.7668200495829134E-3"/>
                  <c:y val="2.305969960956460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43-46F9-9C1C-71A98348DE77}"/>
                </c:ext>
              </c:extLst>
            </c:dLbl>
            <c:dLbl>
              <c:idx val="3"/>
              <c:layout>
                <c:manualLayout>
                  <c:x val="-2.1125505092226601E-2"/>
                  <c:y val="2.61491316551780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43-46F9-9C1C-71A98348DE77}"/>
                </c:ext>
              </c:extLst>
            </c:dLbl>
            <c:dLbl>
              <c:idx val="4"/>
              <c:layout>
                <c:manualLayout>
                  <c:x val="1.8380385745880627E-2"/>
                  <c:y val="-4.97211445265265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43-46F9-9C1C-71A98348DE77}"/>
                </c:ext>
              </c:extLst>
            </c:dLbl>
            <c:dLbl>
              <c:idx val="5"/>
              <c:layout>
                <c:manualLayout>
                  <c:x val="1.7125609569638076E-2"/>
                  <c:y val="-2.460459175986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43-46F9-9C1C-71A98348DE77}"/>
                </c:ext>
              </c:extLst>
            </c:dLbl>
            <c:dLbl>
              <c:idx val="6"/>
              <c:layout>
                <c:manualLayout>
                  <c:x val="3.6451713016813596E-2"/>
                  <c:y val="-4.79899887077093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B43-46F9-9C1C-71A98348DE77}"/>
                </c:ext>
              </c:extLst>
            </c:dLbl>
            <c:dLbl>
              <c:idx val="7"/>
              <c:layout>
                <c:manualLayout>
                  <c:x val="5.6629405931335426E-2"/>
                  <c:y val="-3.2216724315243937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B43-46F9-9C1C-71A98348DE77}"/>
                </c:ext>
              </c:extLst>
            </c:dLbl>
            <c:dLbl>
              <c:idx val="8"/>
              <c:layout>
                <c:manualLayout>
                  <c:x val="3.7890926321617696E-2"/>
                  <c:y val="6.53641174726966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B43-46F9-9C1C-71A98348DE77}"/>
                </c:ext>
              </c:extLst>
            </c:dLbl>
            <c:dLbl>
              <c:idx val="9"/>
              <c:layout>
                <c:manualLayout>
                  <c:x val="4.7074828021760023E-2"/>
                  <c:y val="-7.021031279791388E-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B43-46F9-9C1C-71A98348DE77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B43-46F9-9C1C-71A98348DE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tr-TR" sz="2000" b="1" i="0" u="none" strike="noStrike" kern="1200" spc="0" baseline="0">
                    <a:solidFill>
                      <a:schemeClr val="tx1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Sayfa1!$A$2:$A$10</c:f>
              <c:strCache>
                <c:ptCount val="9"/>
                <c:pt idx="0">
                  <c:v>AFGHANISTAN 49.1%</c:v>
                </c:pt>
                <c:pt idx="1">
                  <c:v>PAKISTAN
24.0%</c:v>
                </c:pt>
                <c:pt idx="2">
                  <c:v>INDIA
12.2%</c:v>
                </c:pt>
                <c:pt idx="3">
                  <c:v>VIETNAM
5.5%</c:v>
                </c:pt>
                <c:pt idx="4">
                  <c:v>MONGOLIA 2.8%</c:v>
                </c:pt>
                <c:pt idx="5">
                  <c:v>BANGLADESH 1.9%</c:v>
                </c:pt>
                <c:pt idx="6">
                  <c:v>PHILIPPINES 1.4%</c:v>
                </c:pt>
                <c:pt idx="7">
                  <c:v>MALDIVES 1.1%</c:v>
                </c:pt>
                <c:pt idx="8">
                  <c:v>OTHERS 1.9%</c:v>
                </c:pt>
              </c:strCache>
            </c:strRef>
          </c:cat>
          <c:val>
            <c:numRef>
              <c:f>Sayfa1!$B$2:$B$10</c:f>
              <c:numCache>
                <c:formatCode>0.0%</c:formatCode>
                <c:ptCount val="9"/>
                <c:pt idx="0">
                  <c:v>0.49099999999999999</c:v>
                </c:pt>
                <c:pt idx="1">
                  <c:v>0.24</c:v>
                </c:pt>
                <c:pt idx="2" formatCode="0.00%">
                  <c:v>0.122</c:v>
                </c:pt>
                <c:pt idx="3">
                  <c:v>5.5270291995261712E-2</c:v>
                </c:pt>
                <c:pt idx="4">
                  <c:v>2.81826648891981E-2</c:v>
                </c:pt>
                <c:pt idx="5">
                  <c:v>1.8989620124089487E-2</c:v>
                </c:pt>
                <c:pt idx="6">
                  <c:v>1.4E-2</c:v>
                </c:pt>
                <c:pt idx="7">
                  <c:v>1.1175085442835292E-2</c:v>
                </c:pt>
                <c:pt idx="8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B43-46F9-9C1C-71A98348DE7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89578205857251"/>
          <c:y val="8.9051803927853626E-2"/>
          <c:w val="0.82443581330755888"/>
          <c:h val="0.81257835705275061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explosion val="35"/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  <a:contourClr>
                  <a:schemeClr val="tx2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43-46F9-9C1C-71A98348DE77}"/>
              </c:ext>
            </c:extLst>
          </c:dPt>
          <c:dPt>
            <c:idx val="1"/>
            <c:bubble3D val="0"/>
            <c:spPr>
              <a:solidFill>
                <a:srgbClr val="D56119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7B43-46F9-9C1C-71A98348DE77}"/>
              </c:ext>
            </c:extLst>
          </c:dPt>
          <c:dPt>
            <c:idx val="2"/>
            <c:bubble3D val="0"/>
            <c:spPr>
              <a:solidFill>
                <a:srgbClr val="FFCC00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5-7B43-46F9-9C1C-71A98348DE77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7-7B43-46F9-9C1C-71A98348DE77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9-7B43-46F9-9C1C-71A98348DE77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B-7B43-46F9-9C1C-71A98348DE7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D-7B43-46F9-9C1C-71A98348DE7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F-7B43-46F9-9C1C-71A98348DE77}"/>
              </c:ext>
            </c:extLst>
          </c:dPt>
          <c:dPt>
            <c:idx val="8"/>
            <c:bubble3D val="0"/>
            <c:spPr>
              <a:solidFill>
                <a:srgbClr val="EDEA62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1-7B43-46F9-9C1C-71A98348DE77}"/>
              </c:ext>
            </c:extLst>
          </c:dPt>
          <c:dPt>
            <c:idx val="9"/>
            <c:bubble3D val="0"/>
            <c:spPr>
              <a:solidFill>
                <a:srgbClr val="0B935C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3-7B43-46F9-9C1C-71A98348DE77}"/>
              </c:ext>
            </c:extLst>
          </c:dPt>
          <c:dPt>
            <c:idx val="10"/>
            <c:bubble3D val="0"/>
            <c:spPr>
              <a:solidFill>
                <a:srgbClr val="739E06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15-7B43-46F9-9C1C-71A98348DE77}"/>
              </c:ext>
            </c:extLst>
          </c:dPt>
          <c:dLbls>
            <c:dLbl>
              <c:idx val="0"/>
              <c:layout>
                <c:manualLayout>
                  <c:x val="-3.1989850597440632E-2"/>
                  <c:y val="0.103512433372109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tr-TR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fld id="{A3A90227-E239-4259-99F8-09DCF7CD89BE}" type="CATEGORYNAME">
                      <a:rPr lang="en-US" sz="2000" b="1" i="0" u="none" strike="noStrike" kern="1200" spc="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pPr algn="ctr" rtl="0">
                        <a:defRPr lang="tr-TR"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defRPr>
                      </a:pPr>
                      <a:t>[KATEGORİ ADI]</a:t>
                    </a:fld>
                    <a:endParaRPr lang="en-US" sz="2000" b="1" i="0" u="none" strike="noStrike" kern="1200" spc="0" baseline="0" dirty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 algn="ctr" rtl="0">
                      <a:defRPr lang="tr-TR" sz="20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sz="2000" b="1" i="0" u="none" strike="noStrike" kern="1200" spc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</a:p>
                  <a:p>
                    <a:pPr algn="ctr" rtl="0">
                      <a:defRPr lang="tr-TR" sz="20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766271269352813"/>
                      <c:h val="9.906216375219072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43-46F9-9C1C-71A98348DE77}"/>
                </c:ext>
              </c:extLst>
            </c:dLbl>
            <c:dLbl>
              <c:idx val="1"/>
              <c:layout>
                <c:manualLayout>
                  <c:x val="6.0360524470863312E-2"/>
                  <c:y val="0.125451368038969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43-46F9-9C1C-71A98348DE77}"/>
                </c:ext>
              </c:extLst>
            </c:dLbl>
            <c:dLbl>
              <c:idx val="2"/>
              <c:layout>
                <c:manualLayout>
                  <c:x val="-3.7668200495829134E-3"/>
                  <c:y val="2.305969960956460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43-46F9-9C1C-71A98348DE77}"/>
                </c:ext>
              </c:extLst>
            </c:dLbl>
            <c:dLbl>
              <c:idx val="3"/>
              <c:layout>
                <c:manualLayout>
                  <c:x val="-3.6389551871980983E-3"/>
                  <c:y val="-5.06631234394042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43-46F9-9C1C-71A98348DE77}"/>
                </c:ext>
              </c:extLst>
            </c:dLbl>
            <c:dLbl>
              <c:idx val="4"/>
              <c:layout>
                <c:manualLayout>
                  <c:x val="3.7248502888707215E-2"/>
                  <c:y val="-1.1129830536838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43-46F9-9C1C-71A98348DE77}"/>
                </c:ext>
              </c:extLst>
            </c:dLbl>
            <c:dLbl>
              <c:idx val="5"/>
              <c:layout>
                <c:manualLayout>
                  <c:x val="1.035977590626274E-2"/>
                  <c:y val="-4.78534144302338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43-46F9-9C1C-71A98348DE77}"/>
                </c:ext>
              </c:extLst>
            </c:dLbl>
            <c:dLbl>
              <c:idx val="6"/>
              <c:layout>
                <c:manualLayout>
                  <c:x val="5.338748404285909E-2"/>
                  <c:y val="1.58097866992745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B43-46F9-9C1C-71A98348DE77}"/>
                </c:ext>
              </c:extLst>
            </c:dLbl>
            <c:dLbl>
              <c:idx val="7"/>
              <c:layout>
                <c:manualLayout>
                  <c:x val="-3.2750596684782883E-2"/>
                  <c:y val="-7.64464645866263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B43-46F9-9C1C-71A98348DE77}"/>
                </c:ext>
              </c:extLst>
            </c:dLbl>
            <c:dLbl>
              <c:idx val="8"/>
              <c:layout>
                <c:manualLayout>
                  <c:x val="4.9626179732437943E-2"/>
                  <c:y val="2.08305221782310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B43-46F9-9C1C-71A98348DE77}"/>
                </c:ext>
              </c:extLst>
            </c:dLbl>
            <c:dLbl>
              <c:idx val="9"/>
              <c:layout>
                <c:manualLayout>
                  <c:x val="4.7074828021760023E-2"/>
                  <c:y val="-7.021031279791388E-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B43-46F9-9C1C-71A98348DE77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2000" b="1" i="0" u="none" strike="noStrike" kern="1200" spc="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B43-46F9-9C1C-71A98348DE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tr-TR" sz="2000" b="1" i="0" u="none" strike="noStrike" kern="1200" spc="0" baseline="0">
                    <a:solidFill>
                      <a:schemeClr val="tx1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Sayfa1!$A$2:$A$8</c:f>
              <c:strCache>
                <c:ptCount val="7"/>
                <c:pt idx="0">
                  <c:v>USA 64.5%</c:v>
                </c:pt>
                <c:pt idx="1">
                  <c:v>VENEZUELA 12.3%</c:v>
                </c:pt>
                <c:pt idx="2">
                  <c:v>CUBA 10.2%</c:v>
                </c:pt>
                <c:pt idx="3">
                  <c:v>BAHAMAS 5.7%</c:v>
                </c:pt>
                <c:pt idx="4">
                  <c:v>BRAZIL 3.5%</c:v>
                </c:pt>
                <c:pt idx="5">
                  <c:v>CHILE 1.0%</c:v>
                </c:pt>
                <c:pt idx="6">
                  <c:v>OTHERS 2.8%</c:v>
                </c:pt>
              </c:strCache>
            </c:strRef>
          </c:cat>
          <c:val>
            <c:numRef>
              <c:f>Sayfa1!$B$2:$B$8</c:f>
              <c:numCache>
                <c:formatCode>0.0%</c:formatCode>
                <c:ptCount val="7"/>
                <c:pt idx="0">
                  <c:v>0.64500000000000002</c:v>
                </c:pt>
                <c:pt idx="1">
                  <c:v>0.123</c:v>
                </c:pt>
                <c:pt idx="2">
                  <c:v>0.10199999999999999</c:v>
                </c:pt>
                <c:pt idx="3">
                  <c:v>5.7000000000000002E-2</c:v>
                </c:pt>
                <c:pt idx="4">
                  <c:v>3.5000000000000003E-2</c:v>
                </c:pt>
                <c:pt idx="5">
                  <c:v>0.01</c:v>
                </c:pt>
                <c:pt idx="6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B43-46F9-9C1C-71A98348DE7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0.47064</cdr:x>
      <cdr:y>0.00557</cdr:y>
    </cdr:from>
    <cdr:to>
      <cdr:x>0.75354</cdr:x>
      <cdr:y>0.08575</cdr:y>
    </cdr:to>
    <cdr:sp macro="" textlink="">
      <cdr:nvSpPr>
        <cdr:cNvPr id="2" name="Dikdörtgen 1">
          <a:extLst xmlns:a="http://schemas.openxmlformats.org/drawingml/2006/main">
            <a:ext uri="{FF2B5EF4-FFF2-40B4-BE49-F238E27FC236}">
              <a16:creationId xmlns:a16="http://schemas.microsoft.com/office/drawing/2014/main" id="{3B7CCF3E-C29B-4AEC-BD3C-9B19BEEBE6A9}"/>
            </a:ext>
          </a:extLst>
        </cdr:cNvPr>
        <cdr:cNvSpPr/>
      </cdr:nvSpPr>
      <cdr:spPr>
        <a:xfrm xmlns:a="http://schemas.openxmlformats.org/drawingml/2006/main">
          <a:off x="7323140" y="56816"/>
          <a:ext cx="4401885" cy="817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tr-T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rPr>
            <a:t>EURASIA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0.42556</cdr:x>
      <cdr:y>0.0474</cdr:y>
    </cdr:from>
    <cdr:to>
      <cdr:x>0.723</cdr:x>
      <cdr:y>0.12157</cdr:y>
    </cdr:to>
    <cdr:sp macro="" textlink="">
      <cdr:nvSpPr>
        <cdr:cNvPr id="2" name="Text Placeholder 1">
          <a:extLst xmlns:a="http://schemas.openxmlformats.org/drawingml/2006/main">
            <a:ext uri="{FF2B5EF4-FFF2-40B4-BE49-F238E27FC236}">
              <a16:creationId xmlns:a16="http://schemas.microsoft.com/office/drawing/2014/main" id="{A2933100-4674-4E6B-89B4-F86A0EB67606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6969577" y="488501"/>
          <a:ext cx="4871353" cy="764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fontAlgn="auto" hangingPunct="1">
            <a:spcAft>
              <a:spcPts val="0"/>
            </a:spcAft>
            <a:defRPr/>
          </a:pPr>
          <a:r>
            <a:rPr lang="tr-TR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rPr>
            <a:t>EUROPE</a:t>
          </a:r>
          <a:endParaRPr lang="en-US" sz="4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13357F42-8D46-4B73-BA0B-F15D2AEFF6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6F10C28-A636-43F9-8B0B-E89843AF66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9833A-D5E8-4048-B863-058EFD05F57F}" type="datetimeFigureOut">
              <a:rPr lang="tr-TR" smtClean="0"/>
              <a:t>9.06.2026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B07C62-E198-48B6-96E0-D7C5D1237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FD1633B-C003-495D-9885-55DDBE59B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FD1A2-23D4-4DB8-8874-5EA6167A21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55705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35B0D-910A-4997-B3C6-54DE6C5B383F}" type="datetimeFigureOut">
              <a:rPr lang="tr-TR" smtClean="0"/>
              <a:t>9.06.2026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E80BE-C59D-4FD5-802E-5A9C7C5E93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5538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1C1D1F-C597-49D9-94E6-89B2DB0C9B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00048B2A-B72F-46CD-AECE-BD1FC89DE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8161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EEAF058D-CF9D-46BB-A550-83EBEC43E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1125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1967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AC66F877-AC9B-4A1C-884B-B35F9B473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70370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2315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E6727760-5796-4A46-82F5-D4CA10400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8557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63019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246D950C-C7D6-40C8-A63D-9CAD10307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2054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85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978A1CBD-B57A-4288-ABFA-1ADE47EDA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88067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359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8F272431-3328-422C-8DDE-5E0D7ED23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382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7269C619-11DD-4101-9619-06340FE63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1482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665DDBD0-02FA-40DF-AE17-A0015D765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11347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6D9957-6F24-49BC-B0F8-72FCA4763E24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4" name="Not Yer Tutucusu 3">
            <a:extLst>
              <a:ext uri="{FF2B5EF4-FFF2-40B4-BE49-F238E27FC236}">
                <a16:creationId xmlns:a16="http://schemas.microsoft.com/office/drawing/2014/main" id="{E2B1AA04-707B-4555-AEBD-1E19E567C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9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4109E902-E139-4A65-8C88-2976738F6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4584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D215F1D9-3F6D-4022-A0FF-44F40C172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026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AFBF0156-6218-4002-B928-5BAE0FB4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67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9120FE35-1753-4D0A-B472-64277214B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996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F122C2F7-70D8-44D0-9122-58CA96E45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4163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D42E9F1B-CA86-44E9-8B40-DBD758F4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0239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Not Yer Tutucusu 5">
            <a:extLst>
              <a:ext uri="{FF2B5EF4-FFF2-40B4-BE49-F238E27FC236}">
                <a16:creationId xmlns:a16="http://schemas.microsoft.com/office/drawing/2014/main" id="{96B83F5F-F061-48C5-82A6-A2927CEA9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799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00487" y="1"/>
            <a:ext cx="14387513" cy="658653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2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1909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2664818" y="2808105"/>
            <a:ext cx="4990017" cy="4990017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353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411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00201" y="1257301"/>
            <a:ext cx="15087599" cy="7632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tx2"/>
                </a:solidFill>
                <a:latin typeface="+mj-lt"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600201" y="2021475"/>
            <a:ext cx="15087599" cy="3797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2"/>
                </a:solidFill>
                <a:latin typeface="Bahnschrift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50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97" r:id="rId14"/>
    <p:sldLayoutId id="2147483698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tiff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hyperlink" Target="https://x.com/TMB_TC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instagram.com/TMB_TCA/" TargetMode="External"/><Relationship Id="rId5" Type="http://schemas.openxmlformats.org/officeDocument/2006/relationships/hyperlink" Target="https://www.linkedin.com/company/tmborgtr" TargetMode="Externa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352" y="15102"/>
            <a:ext cx="18288000" cy="1037871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1000">
                <a:srgbClr val="D9D5C2"/>
              </a:gs>
              <a:gs pos="9000">
                <a:schemeClr val="bg2">
                  <a:lumMod val="90000"/>
                </a:schemeClr>
              </a:gs>
              <a:gs pos="0">
                <a:srgbClr val="C00000"/>
              </a:gs>
              <a:gs pos="6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endParaRPr lang="tr-TR" dirty="0"/>
          </a:p>
        </p:txBody>
      </p:sp>
      <p:grpSp>
        <p:nvGrpSpPr>
          <p:cNvPr id="6" name="Group 6"/>
          <p:cNvGrpSpPr/>
          <p:nvPr/>
        </p:nvGrpSpPr>
        <p:grpSpPr>
          <a:xfrm rot="1979477">
            <a:off x="17197343" y="6282183"/>
            <a:ext cx="1639619" cy="6795120"/>
            <a:chOff x="-9486" y="-57150"/>
            <a:chExt cx="431834" cy="1789661"/>
          </a:xfrm>
          <a:solidFill>
            <a:srgbClr val="6C0000"/>
          </a:solidFill>
        </p:grpSpPr>
        <p:sp>
          <p:nvSpPr>
            <p:cNvPr id="7" name="Freeform 7"/>
            <p:cNvSpPr/>
            <p:nvPr/>
          </p:nvSpPr>
          <p:spPr>
            <a:xfrm>
              <a:off x="-9486" y="200201"/>
              <a:ext cx="422348" cy="1532310"/>
            </a:xfrm>
            <a:custGeom>
              <a:avLst/>
              <a:gdLst/>
              <a:ahLst/>
              <a:cxnLst/>
              <a:rect l="l" t="t" r="r" b="b"/>
              <a:pathLst>
                <a:path w="422348" h="1532310">
                  <a:moveTo>
                    <a:pt x="0" y="0"/>
                  </a:moveTo>
                  <a:lnTo>
                    <a:pt x="422348" y="0"/>
                  </a:lnTo>
                  <a:lnTo>
                    <a:pt x="422348" y="1532310"/>
                  </a:lnTo>
                  <a:lnTo>
                    <a:pt x="0" y="1532310"/>
                  </a:lnTo>
                  <a:close/>
                </a:path>
              </a:pathLst>
            </a:cu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22348" cy="158946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solidFill>
                  <a:srgbClr val="860000"/>
                </a:solidFill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711586" y="-52593"/>
            <a:ext cx="5262058" cy="112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99"/>
              </a:lnSpc>
            </a:pPr>
            <a:r>
              <a:rPr lang="tr-TR" sz="28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TURKISH</a:t>
            </a:r>
            <a:r>
              <a:rPr lang="tr-TR" sz="32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200" b="1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086545" y="487146"/>
            <a:ext cx="7887099" cy="1104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10499"/>
              </a:lnSpc>
              <a:defRPr sz="7499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r-TR" sz="28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CONTRACTORS</a:t>
            </a:r>
            <a:endParaRPr lang="en-US" sz="3600" b="1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612842" y="1067271"/>
            <a:ext cx="7382270" cy="1104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99"/>
              </a:lnSpc>
            </a:pPr>
            <a:r>
              <a:rPr lang="tr-TR" sz="28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ASSOCIATION</a:t>
            </a:r>
            <a:endParaRPr lang="en-US" sz="3600" b="1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458721" y="8639833"/>
            <a:ext cx="4740085" cy="58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60"/>
              </a:lnSpc>
            </a:pPr>
            <a:endParaRPr lang="en-US" sz="3400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82A42CC9-53F2-488C-9726-2F4B9F1AA609}"/>
              </a:ext>
            </a:extLst>
          </p:cNvPr>
          <p:cNvSpPr txBox="1"/>
          <p:nvPr/>
        </p:nvSpPr>
        <p:spPr>
          <a:xfrm>
            <a:off x="10246260" y="5508028"/>
            <a:ext cx="859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Cambria" pitchFamily="18" charset="0"/>
                <a:cs typeface="Mongolian Baiti" pitchFamily="66" charset="0"/>
              </a:rPr>
              <a:t>We build not only structures, but bridges </a:t>
            </a:r>
          </a:p>
          <a:p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Cambria" pitchFamily="18" charset="0"/>
                <a:cs typeface="Mongolian Baiti" pitchFamily="66" charset="0"/>
              </a:rPr>
              <a:t>between time, people and spaces...</a:t>
            </a:r>
          </a:p>
        </p:txBody>
      </p:sp>
      <p:grpSp>
        <p:nvGrpSpPr>
          <p:cNvPr id="3" name="Group 3"/>
          <p:cNvGrpSpPr/>
          <p:nvPr/>
        </p:nvGrpSpPr>
        <p:grpSpPr>
          <a:xfrm rot="-1801313">
            <a:off x="6668794" y="1588584"/>
            <a:ext cx="2667156" cy="10078523"/>
            <a:chOff x="0" y="-57150"/>
            <a:chExt cx="702461" cy="2654426"/>
          </a:xfrm>
          <a:solidFill>
            <a:schemeClr val="bg1">
              <a:lumMod val="5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280113" y="81468"/>
              <a:ext cx="422348" cy="2515808"/>
            </a:xfrm>
            <a:custGeom>
              <a:avLst/>
              <a:gdLst/>
              <a:ahLst/>
              <a:cxnLst/>
              <a:rect l="l" t="t" r="r" b="b"/>
              <a:pathLst>
                <a:path w="422348" h="2515808">
                  <a:moveTo>
                    <a:pt x="0" y="0"/>
                  </a:moveTo>
                  <a:lnTo>
                    <a:pt x="422348" y="0"/>
                  </a:lnTo>
                  <a:lnTo>
                    <a:pt x="422348" y="2515808"/>
                  </a:lnTo>
                  <a:lnTo>
                    <a:pt x="0" y="2515808"/>
                  </a:ln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22348" cy="257295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1323218">
            <a:off x="-1700963" y="-3774275"/>
            <a:ext cx="9329309" cy="14758156"/>
            <a:chOff x="913" y="-57150"/>
            <a:chExt cx="640025" cy="1012464"/>
          </a:xfrm>
          <a:solidFill>
            <a:srgbClr val="C00000"/>
          </a:solidFill>
        </p:grpSpPr>
        <p:sp>
          <p:nvSpPr>
            <p:cNvPr id="10" name="Freeform 10"/>
            <p:cNvSpPr/>
            <p:nvPr/>
          </p:nvSpPr>
          <p:spPr>
            <a:xfrm>
              <a:off x="913" y="1659"/>
              <a:ext cx="640025" cy="953655"/>
            </a:xfrm>
            <a:custGeom>
              <a:avLst/>
              <a:gdLst/>
              <a:ahLst/>
              <a:cxnLst/>
              <a:rect l="l" t="t" r="r" b="b"/>
              <a:pathLst>
                <a:path w="640025" h="953655">
                  <a:moveTo>
                    <a:pt x="203200" y="0"/>
                  </a:moveTo>
                  <a:lnTo>
                    <a:pt x="640025" y="0"/>
                  </a:lnTo>
                  <a:lnTo>
                    <a:pt x="436825" y="953655"/>
                  </a:lnTo>
                  <a:lnTo>
                    <a:pt x="0" y="95365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C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436825" cy="1010805"/>
            </a:xfrm>
            <a:prstGeom prst="rect">
              <a:avLst/>
            </a:prstGeom>
            <a:solidFill>
              <a:srgbClr val="6C0000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solidFill>
                  <a:srgbClr val="860000"/>
                </a:solidFill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-7234808">
            <a:off x="-545671" y="4853273"/>
            <a:ext cx="16230600" cy="770953"/>
          </a:xfrm>
          <a:custGeom>
            <a:avLst/>
            <a:gdLst/>
            <a:ahLst/>
            <a:cxnLst/>
            <a:rect l="l" t="t" r="r" b="b"/>
            <a:pathLst>
              <a:path w="16230600" h="770953">
                <a:moveTo>
                  <a:pt x="0" y="0"/>
                </a:moveTo>
                <a:lnTo>
                  <a:pt x="16230600" y="0"/>
                </a:lnTo>
                <a:lnTo>
                  <a:pt x="16230600" y="770954"/>
                </a:lnTo>
                <a:lnTo>
                  <a:pt x="0" y="77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697173" y="-211962"/>
            <a:ext cx="11716585" cy="10477500"/>
            <a:chOff x="251335" y="-27088"/>
            <a:chExt cx="6532392" cy="5841561"/>
          </a:xfrm>
        </p:grpSpPr>
        <p:sp>
          <p:nvSpPr>
            <p:cNvPr id="14" name="Freeform 14"/>
            <p:cNvSpPr/>
            <p:nvPr/>
          </p:nvSpPr>
          <p:spPr>
            <a:xfrm>
              <a:off x="251335" y="-27088"/>
              <a:ext cx="6532392" cy="5841561"/>
            </a:xfrm>
            <a:custGeom>
              <a:avLst/>
              <a:gdLst/>
              <a:ahLst/>
              <a:cxnLst/>
              <a:rect l="l" t="t" r="r" b="b"/>
              <a:pathLst>
                <a:path w="5765800" h="5858891">
                  <a:moveTo>
                    <a:pt x="0" y="0"/>
                  </a:moveTo>
                  <a:lnTo>
                    <a:pt x="0" y="5858891"/>
                  </a:lnTo>
                  <a:lnTo>
                    <a:pt x="5765800" y="5858891"/>
                  </a:lnTo>
                  <a:lnTo>
                    <a:pt x="2235200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-1801313">
            <a:off x="-2481715" y="3651326"/>
            <a:ext cx="3186606" cy="8925900"/>
            <a:chOff x="0" y="-57150"/>
            <a:chExt cx="839270" cy="2135010"/>
          </a:xfrm>
        </p:grpSpPr>
        <p:sp>
          <p:nvSpPr>
            <p:cNvPr id="16" name="Freeform 16"/>
            <p:cNvSpPr/>
            <p:nvPr/>
          </p:nvSpPr>
          <p:spPr>
            <a:xfrm>
              <a:off x="296522" y="-20335"/>
              <a:ext cx="542748" cy="2077860"/>
            </a:xfrm>
            <a:custGeom>
              <a:avLst/>
              <a:gdLst/>
              <a:ahLst/>
              <a:cxnLst/>
              <a:rect l="l" t="t" r="r" b="b"/>
              <a:pathLst>
                <a:path w="542748" h="2077860">
                  <a:moveTo>
                    <a:pt x="0" y="0"/>
                  </a:moveTo>
                  <a:lnTo>
                    <a:pt x="542748" y="0"/>
                  </a:lnTo>
                  <a:lnTo>
                    <a:pt x="542748" y="2077860"/>
                  </a:lnTo>
                  <a:lnTo>
                    <a:pt x="0" y="207786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542748" cy="2135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3131416">
            <a:off x="-4620869" y="1099616"/>
            <a:ext cx="12285790" cy="583575"/>
          </a:xfrm>
          <a:custGeom>
            <a:avLst/>
            <a:gdLst/>
            <a:ahLst/>
            <a:cxnLst/>
            <a:rect l="l" t="t" r="r" b="b"/>
            <a:pathLst>
              <a:path w="12285790" h="583575">
                <a:moveTo>
                  <a:pt x="0" y="0"/>
                </a:moveTo>
                <a:lnTo>
                  <a:pt x="12285790" y="0"/>
                </a:lnTo>
                <a:lnTo>
                  <a:pt x="12285790" y="583575"/>
                </a:lnTo>
                <a:lnTo>
                  <a:pt x="0" y="58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2252587">
            <a:off x="-2317568" y="-3029572"/>
            <a:ext cx="3086100" cy="8834030"/>
            <a:chOff x="0" y="0"/>
            <a:chExt cx="812800" cy="2066395"/>
          </a:xfrm>
          <a:solidFill>
            <a:srgbClr val="6C0000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2066395"/>
            </a:xfrm>
            <a:custGeom>
              <a:avLst/>
              <a:gdLst/>
              <a:ahLst/>
              <a:cxnLst/>
              <a:rect l="l" t="t" r="r" b="b"/>
              <a:pathLst>
                <a:path w="812800" h="2066395">
                  <a:moveTo>
                    <a:pt x="0" y="0"/>
                  </a:moveTo>
                  <a:lnTo>
                    <a:pt x="812800" y="0"/>
                  </a:lnTo>
                  <a:lnTo>
                    <a:pt x="812800" y="2066395"/>
                  </a:lnTo>
                  <a:lnTo>
                    <a:pt x="0" y="2066395"/>
                  </a:lnTo>
                  <a:close/>
                </a:path>
              </a:pathLst>
            </a:custGeom>
            <a:grpFill/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12800" cy="212354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Group 6">
            <a:extLst>
              <a:ext uri="{FF2B5EF4-FFF2-40B4-BE49-F238E27FC236}">
                <a16:creationId xmlns:a16="http://schemas.microsoft.com/office/drawing/2014/main" id="{1C5813FA-F153-4D02-ACD7-21C63B74C923}"/>
              </a:ext>
            </a:extLst>
          </p:cNvPr>
          <p:cNvGrpSpPr/>
          <p:nvPr/>
        </p:nvGrpSpPr>
        <p:grpSpPr>
          <a:xfrm rot="-1801313">
            <a:off x="-708636" y="5592485"/>
            <a:ext cx="1639619" cy="6795120"/>
            <a:chOff x="-9486" y="-57150"/>
            <a:chExt cx="431834" cy="1789661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CADC6BF0-D7CC-4CA0-B52C-2A3FA425EE71}"/>
                </a:ext>
              </a:extLst>
            </p:cNvPr>
            <p:cNvSpPr/>
            <p:nvPr/>
          </p:nvSpPr>
          <p:spPr>
            <a:xfrm>
              <a:off x="-9486" y="200201"/>
              <a:ext cx="422348" cy="1532310"/>
            </a:xfrm>
            <a:custGeom>
              <a:avLst/>
              <a:gdLst/>
              <a:ahLst/>
              <a:cxnLst/>
              <a:rect l="l" t="t" r="r" b="b"/>
              <a:pathLst>
                <a:path w="422348" h="1532310">
                  <a:moveTo>
                    <a:pt x="0" y="0"/>
                  </a:moveTo>
                  <a:lnTo>
                    <a:pt x="422348" y="0"/>
                  </a:lnTo>
                  <a:lnTo>
                    <a:pt x="422348" y="1532310"/>
                  </a:lnTo>
                  <a:lnTo>
                    <a:pt x="0" y="1532310"/>
                  </a:lnTo>
                  <a:close/>
                </a:path>
              </a:pathLst>
            </a:custGeom>
            <a:solidFill>
              <a:srgbClr val="6C0000"/>
            </a:solidFill>
          </p:spPr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EAB06699-0639-43C5-A886-D5B028C21D25}"/>
                </a:ext>
              </a:extLst>
            </p:cNvPr>
            <p:cNvSpPr txBox="1"/>
            <p:nvPr/>
          </p:nvSpPr>
          <p:spPr>
            <a:xfrm>
              <a:off x="0" y="-57150"/>
              <a:ext cx="422348" cy="1589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pic>
        <p:nvPicPr>
          <p:cNvPr id="35" name="Resim 34">
            <a:extLst>
              <a:ext uri="{FF2B5EF4-FFF2-40B4-BE49-F238E27FC236}">
                <a16:creationId xmlns:a16="http://schemas.microsoft.com/office/drawing/2014/main" id="{07A7AD48-3D95-4B46-8448-849B562EFE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149791" y="487845"/>
            <a:ext cx="1260593" cy="1810271"/>
          </a:xfrm>
          <a:prstGeom prst="rect">
            <a:avLst/>
          </a:prstGeom>
        </p:spPr>
      </p:pic>
      <p:sp>
        <p:nvSpPr>
          <p:cNvPr id="32" name="TextBox 8">
            <a:extLst>
              <a:ext uri="{FF2B5EF4-FFF2-40B4-BE49-F238E27FC236}">
                <a16:creationId xmlns:a16="http://schemas.microsoft.com/office/drawing/2014/main" id="{F188266B-ABED-431C-907A-6511F5139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329" y="3266218"/>
            <a:ext cx="112465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TURKISH INTERNATIONAL </a:t>
            </a:r>
            <a:endParaRPr lang="tr-TR" sz="3000" b="1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r-TR" sz="30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</a:t>
            </a:r>
            <a:r>
              <a:rPr lang="en-US" sz="30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CONTRACT</a:t>
            </a:r>
            <a:r>
              <a:rPr lang="tr-TR" sz="30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ING SERVICES</a:t>
            </a:r>
            <a:endParaRPr lang="en-US" sz="3000" b="1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F504FE8-5C7E-4690-8FF1-1261CD6BE213}"/>
              </a:ext>
            </a:extLst>
          </p:cNvPr>
          <p:cNvSpPr txBox="1"/>
          <p:nvPr/>
        </p:nvSpPr>
        <p:spPr>
          <a:xfrm>
            <a:off x="11926755" y="7636295"/>
            <a:ext cx="616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Ms.</a:t>
            </a:r>
            <a:r>
              <a:rPr lang="tr-TR" sz="3000" b="1" i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Çiğdem Çınar</a:t>
            </a:r>
            <a:br>
              <a:rPr lang="tr-TR" sz="3000" b="1" i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000" b="1" i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Deputy Secretary General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99F2B27C-9B5F-46FE-B834-BE00EA055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42900"/>
            <a:ext cx="18516600" cy="1191729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6DB75EB-3ABA-4218-87D2-AFFA0133F420}"/>
              </a:ext>
            </a:extLst>
          </p:cNvPr>
          <p:cNvSpPr txBox="1"/>
          <p:nvPr/>
        </p:nvSpPr>
        <p:spPr>
          <a:xfrm>
            <a:off x="11887200" y="9251097"/>
            <a:ext cx="556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1972-2026 (Jan. – May)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5CAF36C5-7B1F-4287-BB48-E7B98AB1DA64}"/>
              </a:ext>
            </a:extLst>
          </p:cNvPr>
          <p:cNvSpPr/>
          <p:nvPr/>
        </p:nvSpPr>
        <p:spPr>
          <a:xfrm>
            <a:off x="7189831" y="842010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 by REGION</a:t>
            </a:r>
            <a:r>
              <a:rPr lang="tr-TR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20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tin kutusu 16">
            <a:extLst>
              <a:ext uri="{FF2B5EF4-FFF2-40B4-BE49-F238E27FC236}">
                <a16:creationId xmlns:a16="http://schemas.microsoft.com/office/drawing/2014/main" id="{549A28C4-3C11-4480-A017-4A2382B1626E}"/>
              </a:ext>
            </a:extLst>
          </p:cNvPr>
          <p:cNvSpPr txBox="1"/>
          <p:nvPr/>
        </p:nvSpPr>
        <p:spPr>
          <a:xfrm>
            <a:off x="607026" y="266700"/>
            <a:ext cx="4803174" cy="221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COUNTRIES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5627 PROJECTS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240.2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billion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USD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0" name="Grafik 19">
            <a:extLst>
              <a:ext uri="{FF2B5EF4-FFF2-40B4-BE49-F238E27FC236}">
                <a16:creationId xmlns:a16="http://schemas.microsoft.com/office/drawing/2014/main" id="{6BEF2DF7-653A-43CD-A3B7-A3E02DC02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866396"/>
              </p:ext>
            </p:extLst>
          </p:nvPr>
        </p:nvGraphicFramePr>
        <p:xfrm>
          <a:off x="607026" y="667084"/>
          <a:ext cx="15559862" cy="10194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Resim 14">
            <a:extLst>
              <a:ext uri="{FF2B5EF4-FFF2-40B4-BE49-F238E27FC236}">
                <a16:creationId xmlns:a16="http://schemas.microsoft.com/office/drawing/2014/main" id="{F951AEFD-0EF7-4A11-848E-2984504C03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626662" y="667084"/>
            <a:ext cx="1054312" cy="151404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180F7D4-A78B-4EFC-BCA1-341E1B9E3EC0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</p:spTree>
    <p:extLst>
      <p:ext uri="{BB962C8B-B14F-4D97-AF65-F5344CB8AC3E}">
        <p14:creationId xmlns:p14="http://schemas.microsoft.com/office/powerpoint/2010/main" val="353458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tmb.org.tr/firmalar_img/168/02.jpg?1490337644"/>
          <p:cNvPicPr>
            <a:picLocks noChangeAspect="1" noChangeArrowheads="1"/>
          </p:cNvPicPr>
          <p:nvPr/>
        </p:nvPicPr>
        <p:blipFill rotWithShape="1">
          <a:blip r:embed="rId3" cstate="email"/>
          <a:srcRect t="-733"/>
          <a:stretch/>
        </p:blipFill>
        <p:spPr bwMode="auto">
          <a:xfrm>
            <a:off x="4619025" y="5246576"/>
            <a:ext cx="3402000" cy="340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913883" y="2859069"/>
            <a:ext cx="4428000" cy="44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7316336" y="2209785"/>
            <a:ext cx="3834000" cy="38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6" cstate="email"/>
          <a:srcRect l="-133" b="-175"/>
          <a:stretch/>
        </p:blipFill>
        <p:spPr>
          <a:xfrm>
            <a:off x="11273612" y="2219204"/>
            <a:ext cx="3768710" cy="376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7" cstate="email"/>
          <a:srcRect t="-91"/>
          <a:stretch/>
        </p:blipFill>
        <p:spPr>
          <a:xfrm>
            <a:off x="8408669" y="5351480"/>
            <a:ext cx="3510000" cy="35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tmb.org.tr/firmalar_img/91/09.jpg?1490337436"/>
          <p:cNvPicPr>
            <a:picLocks noChangeAspect="1" noChangeArrowheads="1"/>
          </p:cNvPicPr>
          <p:nvPr/>
        </p:nvPicPr>
        <p:blipFill rotWithShape="1">
          <a:blip r:embed="rId8" cstate="email"/>
          <a:srcRect/>
          <a:stretch/>
        </p:blipFill>
        <p:spPr bwMode="auto">
          <a:xfrm>
            <a:off x="11748321" y="5868684"/>
            <a:ext cx="2695362" cy="2695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tmb.org.tr/firmalar_img/21/11.jpg?1490337244"/>
          <p:cNvPicPr>
            <a:picLocks noChangeAspect="1" noChangeArrowheads="1"/>
          </p:cNvPicPr>
          <p:nvPr/>
        </p:nvPicPr>
        <p:blipFill rotWithShape="1">
          <a:blip r:embed="rId9" cstate="email"/>
          <a:srcRect/>
          <a:stretch/>
        </p:blipFill>
        <p:spPr bwMode="auto">
          <a:xfrm>
            <a:off x="14531697" y="5058072"/>
            <a:ext cx="3294000" cy="329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://tmb.org.tr/firmalar_img/156/04.jpg?1490337596"/>
          <p:cNvPicPr>
            <a:picLocks noChangeAspect="1" noChangeArrowheads="1"/>
          </p:cNvPicPr>
          <p:nvPr/>
        </p:nvPicPr>
        <p:blipFill rotWithShape="1">
          <a:blip r:embed="rId10" cstate="email"/>
          <a:srcRect/>
          <a:stretch/>
        </p:blipFill>
        <p:spPr bwMode="auto">
          <a:xfrm>
            <a:off x="15154583" y="2844072"/>
            <a:ext cx="2376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tmb.org.tr/firmalar_img/16/10.jpg?1490337237"/>
          <p:cNvPicPr>
            <a:picLocks noChangeAspect="1" noChangeArrowheads="1"/>
          </p:cNvPicPr>
          <p:nvPr/>
        </p:nvPicPr>
        <p:blipFill rotWithShape="1">
          <a:blip r:embed="rId11" cstate="email"/>
          <a:srcRect t="-151"/>
          <a:stretch/>
        </p:blipFill>
        <p:spPr bwMode="auto">
          <a:xfrm>
            <a:off x="4288924" y="2148151"/>
            <a:ext cx="3048485" cy="304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83" name="Dikdörtgen 2882"/>
          <p:cNvSpPr/>
          <p:nvPr/>
        </p:nvSpPr>
        <p:spPr>
          <a:xfrm>
            <a:off x="1871331" y="7275325"/>
            <a:ext cx="215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EVRİM TOWER, RUSSIAN FEDERATION</a:t>
            </a:r>
          </a:p>
        </p:txBody>
      </p:sp>
      <p:sp>
        <p:nvSpPr>
          <p:cNvPr id="3008" name="Dikdörtgen 3007"/>
          <p:cNvSpPr/>
          <p:nvPr/>
        </p:nvSpPr>
        <p:spPr>
          <a:xfrm>
            <a:off x="4926014" y="8541197"/>
            <a:ext cx="2788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AŞKABAT INTERNATIONAL AIRPORT, TURKMENISTAN</a:t>
            </a:r>
          </a:p>
        </p:txBody>
      </p:sp>
      <p:sp>
        <p:nvSpPr>
          <p:cNvPr id="3009" name="Dikdörtgen 3008"/>
          <p:cNvSpPr/>
          <p:nvPr/>
        </p:nvSpPr>
        <p:spPr>
          <a:xfrm>
            <a:off x="4456223" y="1870912"/>
            <a:ext cx="3257813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ŞEMKİRÇAY DAM, AZERBAIJAN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  <p:sp>
        <p:nvSpPr>
          <p:cNvPr id="3010" name="Dikdörtgen 3009"/>
          <p:cNvSpPr/>
          <p:nvPr/>
        </p:nvSpPr>
        <p:spPr>
          <a:xfrm>
            <a:off x="11794479" y="8579401"/>
            <a:ext cx="32578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SOCAR TOWER – AZERBAIJAN</a:t>
            </a:r>
          </a:p>
        </p:txBody>
      </p:sp>
      <p:sp>
        <p:nvSpPr>
          <p:cNvPr id="3011" name="Dikdörtgen 3010"/>
          <p:cNvSpPr/>
          <p:nvPr/>
        </p:nvSpPr>
        <p:spPr>
          <a:xfrm>
            <a:off x="14918392" y="8390921"/>
            <a:ext cx="32578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KİEV DİNYEPER BRIDGE, UKRAINE</a:t>
            </a:r>
          </a:p>
        </p:txBody>
      </p:sp>
      <p:sp>
        <p:nvSpPr>
          <p:cNvPr id="3012" name="Dikdörtgen 3011"/>
          <p:cNvSpPr/>
          <p:nvPr/>
        </p:nvSpPr>
        <p:spPr>
          <a:xfrm>
            <a:off x="8097745" y="1818935"/>
            <a:ext cx="3257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TÜRKMENBAŞI RAFINERY, TURKMENISTAN</a:t>
            </a:r>
          </a:p>
        </p:txBody>
      </p:sp>
      <p:sp>
        <p:nvSpPr>
          <p:cNvPr id="3013" name="Dikdörtgen 3012"/>
          <p:cNvSpPr/>
          <p:nvPr/>
        </p:nvSpPr>
        <p:spPr>
          <a:xfrm>
            <a:off x="8322743" y="8799700"/>
            <a:ext cx="3267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YAJVA POWER STATION, RUSSIAN FEDERATION</a:t>
            </a:r>
          </a:p>
        </p:txBody>
      </p:sp>
      <p:sp>
        <p:nvSpPr>
          <p:cNvPr id="3014" name="Dikdörtgen 3013"/>
          <p:cNvSpPr/>
          <p:nvPr/>
        </p:nvSpPr>
        <p:spPr>
          <a:xfrm>
            <a:off x="11815467" y="1805418"/>
            <a:ext cx="3350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ST. PETERSBURG MOTORWAY RUSSIAN FEDERATION</a:t>
            </a:r>
          </a:p>
        </p:txBody>
      </p:sp>
      <p:sp>
        <p:nvSpPr>
          <p:cNvPr id="3015" name="Dikdörtgen 3014"/>
          <p:cNvSpPr/>
          <p:nvPr/>
        </p:nvSpPr>
        <p:spPr>
          <a:xfrm>
            <a:off x="15165598" y="2397404"/>
            <a:ext cx="3257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GARDABANİ POWER PLANT, GEORGIA</a:t>
            </a:r>
          </a:p>
        </p:txBody>
      </p:sp>
      <p:sp>
        <p:nvSpPr>
          <p:cNvPr id="3017" name="Dikdörtgen 3016">
            <a:extLst>
              <a:ext uri="{FF2B5EF4-FFF2-40B4-BE49-F238E27FC236}">
                <a16:creationId xmlns:a16="http://schemas.microsoft.com/office/drawing/2014/main" id="{3B7CCF3E-C29B-4AEC-BD3C-9B19BEEBE6A9}"/>
              </a:ext>
            </a:extLst>
          </p:cNvPr>
          <p:cNvSpPr/>
          <p:nvPr/>
        </p:nvSpPr>
        <p:spPr>
          <a:xfrm>
            <a:off x="7503568" y="527714"/>
            <a:ext cx="4866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EURASIA</a:t>
            </a:r>
          </a:p>
        </p:txBody>
      </p:sp>
      <p:grpSp>
        <p:nvGrpSpPr>
          <p:cNvPr id="3018" name="Google Shape;3889;p75">
            <a:extLst>
              <a:ext uri="{FF2B5EF4-FFF2-40B4-BE49-F238E27FC236}">
                <a16:creationId xmlns:a16="http://schemas.microsoft.com/office/drawing/2014/main" id="{8C37422F-6BC1-4A23-B9A5-19D4F7CA1EA1}"/>
              </a:ext>
            </a:extLst>
          </p:cNvPr>
          <p:cNvGrpSpPr/>
          <p:nvPr/>
        </p:nvGrpSpPr>
        <p:grpSpPr>
          <a:xfrm rot="20585434">
            <a:off x="7190135" y="231492"/>
            <a:ext cx="571275" cy="826935"/>
            <a:chOff x="7564426" y="3224343"/>
            <a:chExt cx="119985" cy="368801"/>
          </a:xfrm>
          <a:solidFill>
            <a:schemeClr val="tx1"/>
          </a:solidFill>
        </p:grpSpPr>
        <p:sp>
          <p:nvSpPr>
            <p:cNvPr id="3019" name="Google Shape;3890;p75">
              <a:extLst>
                <a:ext uri="{FF2B5EF4-FFF2-40B4-BE49-F238E27FC236}">
                  <a16:creationId xmlns:a16="http://schemas.microsoft.com/office/drawing/2014/main" id="{D6C2856B-F6F2-4567-9049-D6CA304A73F2}"/>
                </a:ext>
              </a:extLst>
            </p:cNvPr>
            <p:cNvSpPr/>
            <p:nvPr/>
          </p:nvSpPr>
          <p:spPr>
            <a:xfrm>
              <a:off x="7564426" y="3224379"/>
              <a:ext cx="119985" cy="368765"/>
            </a:xfrm>
            <a:custGeom>
              <a:avLst/>
              <a:gdLst/>
              <a:ahLst/>
              <a:cxnLst/>
              <a:rect l="l" t="t" r="r" b="b"/>
              <a:pathLst>
                <a:path w="13196" h="40557" extrusionOk="0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891;p75">
              <a:extLst>
                <a:ext uri="{FF2B5EF4-FFF2-40B4-BE49-F238E27FC236}">
                  <a16:creationId xmlns:a16="http://schemas.microsoft.com/office/drawing/2014/main" id="{7F283212-6D4D-45FD-9CDF-4A5F2688BE1A}"/>
                </a:ext>
              </a:extLst>
            </p:cNvPr>
            <p:cNvSpPr/>
            <p:nvPr/>
          </p:nvSpPr>
          <p:spPr>
            <a:xfrm>
              <a:off x="7564426" y="3224343"/>
              <a:ext cx="119985" cy="368801"/>
            </a:xfrm>
            <a:custGeom>
              <a:avLst/>
              <a:gdLst/>
              <a:ahLst/>
              <a:cxnLst/>
              <a:rect l="l" t="t" r="r" b="b"/>
              <a:pathLst>
                <a:path w="13196" h="40561" extrusionOk="0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21" name="Resim 3020">
            <a:extLst>
              <a:ext uri="{FF2B5EF4-FFF2-40B4-BE49-F238E27FC236}">
                <a16:creationId xmlns:a16="http://schemas.microsoft.com/office/drawing/2014/main" id="{8097A5D3-8127-4F50-9E58-87B7F73011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6" y="8123601"/>
            <a:ext cx="1905000" cy="1905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550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tin kutusu 16">
            <a:extLst>
              <a:ext uri="{FF2B5EF4-FFF2-40B4-BE49-F238E27FC236}">
                <a16:creationId xmlns:a16="http://schemas.microsoft.com/office/drawing/2014/main" id="{549A28C4-3C11-4480-A017-4A2382B1626E}"/>
              </a:ext>
            </a:extLst>
          </p:cNvPr>
          <p:cNvSpPr txBox="1"/>
          <p:nvPr/>
        </p:nvSpPr>
        <p:spPr>
          <a:xfrm>
            <a:off x="456237" y="314763"/>
            <a:ext cx="5258763" cy="2218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14 COUNTRIES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425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42.6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billion USD</a:t>
            </a:r>
          </a:p>
        </p:txBody>
      </p:sp>
      <p:graphicFrame>
        <p:nvGraphicFramePr>
          <p:cNvPr id="20" name="Grafik 19">
            <a:extLst>
              <a:ext uri="{FF2B5EF4-FFF2-40B4-BE49-F238E27FC236}">
                <a16:creationId xmlns:a16="http://schemas.microsoft.com/office/drawing/2014/main" id="{6BEF2DF7-653A-43CD-A3B7-A3E02DC02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897652"/>
              </p:ext>
            </p:extLst>
          </p:nvPr>
        </p:nvGraphicFramePr>
        <p:xfrm>
          <a:off x="2354518" y="708077"/>
          <a:ext cx="15501308" cy="995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Resim 14">
            <a:extLst>
              <a:ext uri="{FF2B5EF4-FFF2-40B4-BE49-F238E27FC236}">
                <a16:creationId xmlns:a16="http://schemas.microsoft.com/office/drawing/2014/main" id="{111ED039-E791-4352-820B-3793E5DDAA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626662" y="667084"/>
            <a:ext cx="1054312" cy="151404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707CB35-B956-41F6-9F57-987C7BC8265A}"/>
              </a:ext>
            </a:extLst>
          </p:cNvPr>
          <p:cNvSpPr txBox="1">
            <a:spLocks/>
          </p:cNvSpPr>
          <p:nvPr/>
        </p:nvSpPr>
        <p:spPr>
          <a:xfrm>
            <a:off x="7104846" y="708077"/>
            <a:ext cx="4876800" cy="76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MIDDLE EAST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D07A82B-73DB-4894-BE77-44933C71CCAE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</p:spTree>
    <p:extLst>
      <p:ext uri="{BB962C8B-B14F-4D97-AF65-F5344CB8AC3E}">
        <p14:creationId xmlns:p14="http://schemas.microsoft.com/office/powerpoint/2010/main" val="4048519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://tmb.org.tr/firmalar_img/85/03.jpg?1490337408"/>
          <p:cNvPicPr>
            <a:picLocks noChangeAspect="1" noChangeArrowheads="1"/>
          </p:cNvPicPr>
          <p:nvPr/>
        </p:nvPicPr>
        <p:blipFill rotWithShape="1">
          <a:blip r:embed="rId3" cstate="email"/>
          <a:srcRect b="-353"/>
          <a:stretch/>
        </p:blipFill>
        <p:spPr bwMode="auto">
          <a:xfrm>
            <a:off x="5886935" y="5750798"/>
            <a:ext cx="3324482" cy="332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http://tmb.org.tr/firmalar_img/107/10.jpg?1490337485"/>
          <p:cNvPicPr>
            <a:picLocks noChangeAspect="1" noChangeArrowheads="1"/>
          </p:cNvPicPr>
          <p:nvPr/>
        </p:nvPicPr>
        <p:blipFill rotWithShape="1">
          <a:blip r:embed="rId4" cstate="email"/>
          <a:srcRect r="-363"/>
          <a:stretch/>
        </p:blipFill>
        <p:spPr bwMode="auto">
          <a:xfrm>
            <a:off x="9309959" y="6132004"/>
            <a:ext cx="3033764" cy="303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11528766" y="2489873"/>
            <a:ext cx="4067874" cy="406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6" cstate="email"/>
          <a:srcRect/>
          <a:stretch/>
        </p:blipFill>
        <p:spPr>
          <a:xfrm>
            <a:off x="520633" y="3788798"/>
            <a:ext cx="3132000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7" cstate="email"/>
          <a:srcRect/>
          <a:stretch/>
        </p:blipFill>
        <p:spPr>
          <a:xfrm>
            <a:off x="12661426" y="6557747"/>
            <a:ext cx="2812886" cy="281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tmb.org.tr/firmalar_img/9/03.jpg?1490337231"/>
          <p:cNvPicPr>
            <a:picLocks noChangeAspect="1" noChangeArrowheads="1"/>
          </p:cNvPicPr>
          <p:nvPr/>
        </p:nvPicPr>
        <p:blipFill rotWithShape="1">
          <a:blip r:embed="rId8" cstate="email"/>
          <a:srcRect l="-7202" r="-1267"/>
          <a:stretch/>
        </p:blipFill>
        <p:spPr bwMode="auto">
          <a:xfrm>
            <a:off x="8853867" y="2803056"/>
            <a:ext cx="2814486" cy="281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9" cstate="email"/>
          <a:srcRect b="-337"/>
          <a:stretch/>
        </p:blipFill>
        <p:spPr>
          <a:xfrm>
            <a:off x="5141852" y="2217608"/>
            <a:ext cx="3780000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10" cstate="email"/>
          <a:srcRect/>
          <a:stretch/>
        </p:blipFill>
        <p:spPr>
          <a:xfrm>
            <a:off x="2185175" y="1461182"/>
            <a:ext cx="3132000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3163"/>
          <a:stretch/>
        </p:blipFill>
        <p:spPr>
          <a:xfrm>
            <a:off x="15050333" y="4523810"/>
            <a:ext cx="2770779" cy="277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08" name="Dikdörtgen 3007"/>
          <p:cNvSpPr/>
          <p:nvPr/>
        </p:nvSpPr>
        <p:spPr>
          <a:xfrm>
            <a:off x="2185175" y="1056609"/>
            <a:ext cx="2155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KUWAIT INTERNATIONAL AIRPORT, KUWAIT</a:t>
            </a:r>
          </a:p>
        </p:txBody>
      </p:sp>
      <p:sp>
        <p:nvSpPr>
          <p:cNvPr id="3009" name="Dikdörtgen 3008"/>
          <p:cNvSpPr/>
          <p:nvPr/>
        </p:nvSpPr>
        <p:spPr>
          <a:xfrm>
            <a:off x="5519907" y="1784102"/>
            <a:ext cx="215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AL-KHAIRAT POWER PLANT, IRAQ</a:t>
            </a:r>
          </a:p>
        </p:txBody>
      </p:sp>
      <p:sp>
        <p:nvSpPr>
          <p:cNvPr id="3010" name="Dikdörtgen 3009"/>
          <p:cNvSpPr/>
          <p:nvPr/>
        </p:nvSpPr>
        <p:spPr>
          <a:xfrm>
            <a:off x="9182549" y="2123721"/>
            <a:ext cx="215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MUSSAFAH WATER SUPPLY PROJECT, UAE</a:t>
            </a:r>
          </a:p>
        </p:txBody>
      </p:sp>
      <p:sp>
        <p:nvSpPr>
          <p:cNvPr id="3011" name="Dikdörtgen 3010"/>
          <p:cNvSpPr/>
          <p:nvPr/>
        </p:nvSpPr>
        <p:spPr>
          <a:xfrm>
            <a:off x="12889471" y="1900298"/>
            <a:ext cx="215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ZAHO TREATMENT PLANT, IRAQ</a:t>
            </a:r>
          </a:p>
        </p:txBody>
      </p:sp>
      <p:sp>
        <p:nvSpPr>
          <p:cNvPr id="3012" name="Dikdörtgen 3011"/>
          <p:cNvSpPr/>
          <p:nvPr/>
        </p:nvSpPr>
        <p:spPr>
          <a:xfrm>
            <a:off x="15357854" y="7882999"/>
            <a:ext cx="2155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HAMAD INTERNATIONAL AIRPORT, QATAR</a:t>
            </a:r>
          </a:p>
        </p:txBody>
      </p:sp>
      <p:sp>
        <p:nvSpPr>
          <p:cNvPr id="3013" name="Dikdörtgen 3012"/>
          <p:cNvSpPr/>
          <p:nvPr/>
        </p:nvSpPr>
        <p:spPr>
          <a:xfrm>
            <a:off x="9865183" y="9157459"/>
            <a:ext cx="2472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DOHA MOTORWAY SALWA ROAD, QATAR</a:t>
            </a:r>
          </a:p>
        </p:txBody>
      </p:sp>
      <p:sp>
        <p:nvSpPr>
          <p:cNvPr id="3014" name="Dikdörtgen 3013"/>
          <p:cNvSpPr/>
          <p:nvPr/>
        </p:nvSpPr>
        <p:spPr>
          <a:xfrm>
            <a:off x="6742957" y="9157458"/>
            <a:ext cx="2472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QURIYAT-SUR ROAD, OMAN</a:t>
            </a:r>
          </a:p>
        </p:txBody>
      </p:sp>
      <p:sp>
        <p:nvSpPr>
          <p:cNvPr id="3015" name="Dikdörtgen 3014"/>
          <p:cNvSpPr/>
          <p:nvPr/>
        </p:nvSpPr>
        <p:spPr>
          <a:xfrm>
            <a:off x="3569586" y="6130864"/>
            <a:ext cx="2472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DOHA GOLD LINE METRO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QATAR</a:t>
            </a:r>
          </a:p>
        </p:txBody>
      </p:sp>
      <p:sp>
        <p:nvSpPr>
          <p:cNvPr id="3016" name="Dikdörtgen 3015"/>
          <p:cNvSpPr/>
          <p:nvPr/>
        </p:nvSpPr>
        <p:spPr>
          <a:xfrm>
            <a:off x="15856222" y="4107608"/>
            <a:ext cx="215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MARINA CITY PLOT, UAE</a:t>
            </a:r>
          </a:p>
        </p:txBody>
      </p:sp>
      <p:sp>
        <p:nvSpPr>
          <p:cNvPr id="3017" name="Text Placeholder 4">
            <a:extLst>
              <a:ext uri="{FF2B5EF4-FFF2-40B4-BE49-F238E27FC236}">
                <a16:creationId xmlns:a16="http://schemas.microsoft.com/office/drawing/2014/main" id="{E5F5E0B3-495D-4D00-99C3-3D098C4C6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699566"/>
            <a:ext cx="15087600" cy="76438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MIDDLE EAST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oogle Shape;3889;p75">
            <a:extLst>
              <a:ext uri="{FF2B5EF4-FFF2-40B4-BE49-F238E27FC236}">
                <a16:creationId xmlns:a16="http://schemas.microsoft.com/office/drawing/2014/main" id="{075244BB-DF94-4340-BC34-3AACC10DF8A7}"/>
              </a:ext>
            </a:extLst>
          </p:cNvPr>
          <p:cNvGrpSpPr/>
          <p:nvPr/>
        </p:nvGrpSpPr>
        <p:grpSpPr>
          <a:xfrm rot="20585434">
            <a:off x="6258240" y="52547"/>
            <a:ext cx="571275" cy="826935"/>
            <a:chOff x="7564426" y="3224343"/>
            <a:chExt cx="119985" cy="368801"/>
          </a:xfrm>
          <a:solidFill>
            <a:schemeClr val="tx1"/>
          </a:solidFill>
        </p:grpSpPr>
        <p:sp>
          <p:nvSpPr>
            <p:cNvPr id="27" name="Google Shape;3890;p75">
              <a:extLst>
                <a:ext uri="{FF2B5EF4-FFF2-40B4-BE49-F238E27FC236}">
                  <a16:creationId xmlns:a16="http://schemas.microsoft.com/office/drawing/2014/main" id="{292E24FE-D301-4F14-91CA-142362C8B653}"/>
                </a:ext>
              </a:extLst>
            </p:cNvPr>
            <p:cNvSpPr/>
            <p:nvPr/>
          </p:nvSpPr>
          <p:spPr>
            <a:xfrm>
              <a:off x="7564426" y="3224379"/>
              <a:ext cx="119985" cy="368765"/>
            </a:xfrm>
            <a:custGeom>
              <a:avLst/>
              <a:gdLst/>
              <a:ahLst/>
              <a:cxnLst/>
              <a:rect l="l" t="t" r="r" b="b"/>
              <a:pathLst>
                <a:path w="13196" h="40557" extrusionOk="0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891;p75">
              <a:extLst>
                <a:ext uri="{FF2B5EF4-FFF2-40B4-BE49-F238E27FC236}">
                  <a16:creationId xmlns:a16="http://schemas.microsoft.com/office/drawing/2014/main" id="{C33620F8-68CE-4063-B3E2-25F4FFA2ACBD}"/>
                </a:ext>
              </a:extLst>
            </p:cNvPr>
            <p:cNvSpPr/>
            <p:nvPr/>
          </p:nvSpPr>
          <p:spPr>
            <a:xfrm>
              <a:off x="7564426" y="3224343"/>
              <a:ext cx="119985" cy="368801"/>
            </a:xfrm>
            <a:custGeom>
              <a:avLst/>
              <a:gdLst/>
              <a:ahLst/>
              <a:cxnLst/>
              <a:rect l="l" t="t" r="r" b="b"/>
              <a:pathLst>
                <a:path w="13196" h="40561" extrusionOk="0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Resim 28">
            <a:extLst>
              <a:ext uri="{FF2B5EF4-FFF2-40B4-BE49-F238E27FC236}">
                <a16:creationId xmlns:a16="http://schemas.microsoft.com/office/drawing/2014/main" id="{5E6FDD9E-42E0-4B46-8F5E-96D7855533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2" y="7150172"/>
            <a:ext cx="3035313" cy="30353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E1C1A905-50DC-47DC-B158-D545187A230A}"/>
              </a:ext>
            </a:extLst>
          </p:cNvPr>
          <p:cNvSpPr txBox="1"/>
          <p:nvPr/>
        </p:nvSpPr>
        <p:spPr>
          <a:xfrm>
            <a:off x="607026" y="486416"/>
            <a:ext cx="4718953" cy="2218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34 COUNTRIES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1726 PROJECTS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59.2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billion USD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A67924F1-48C8-42AE-9A29-2D9B9A539E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626662" y="667084"/>
            <a:ext cx="1054312" cy="151404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C64E5DC-C273-4844-A325-623903927428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  <p:graphicFrame>
        <p:nvGraphicFramePr>
          <p:cNvPr id="9" name="Grafik 8">
            <a:extLst>
              <a:ext uri="{FF2B5EF4-FFF2-40B4-BE49-F238E27FC236}">
                <a16:creationId xmlns:a16="http://schemas.microsoft.com/office/drawing/2014/main" id="{350FACCF-C530-459D-897D-CA422812A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2031258"/>
              </p:ext>
            </p:extLst>
          </p:nvPr>
        </p:nvGraphicFramePr>
        <p:xfrm>
          <a:off x="929462" y="375013"/>
          <a:ext cx="15697200" cy="10020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525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3" cstate="email"/>
          <a:srcRect b="-143"/>
          <a:stretch/>
        </p:blipFill>
        <p:spPr>
          <a:xfrm>
            <a:off x="1931102" y="4040135"/>
            <a:ext cx="3409022" cy="340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4" cstate="email"/>
          <a:srcRect b="-411"/>
          <a:stretch/>
        </p:blipFill>
        <p:spPr>
          <a:xfrm>
            <a:off x="9369900" y="6351765"/>
            <a:ext cx="3452448" cy="345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1839170" y="1187727"/>
            <a:ext cx="3864179" cy="3864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://tmb.org.tr/firmalar_img/36/03.jpg?1490337284"/>
          <p:cNvPicPr>
            <a:picLocks noChangeAspect="1" noChangeArrowheads="1"/>
          </p:cNvPicPr>
          <p:nvPr/>
        </p:nvPicPr>
        <p:blipFill rotWithShape="1">
          <a:blip r:embed="rId6" cstate="email"/>
          <a:srcRect/>
          <a:stretch/>
        </p:blipFill>
        <p:spPr bwMode="auto">
          <a:xfrm>
            <a:off x="5161446" y="3944947"/>
            <a:ext cx="3978705" cy="3978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7" cstate="email"/>
          <a:srcRect t="-10619"/>
          <a:stretch/>
        </p:blipFill>
        <p:spPr>
          <a:xfrm>
            <a:off x="13052098" y="5105626"/>
            <a:ext cx="3635702" cy="363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8" cstate="email"/>
          <a:srcRect/>
          <a:stretch/>
        </p:blipFill>
        <p:spPr>
          <a:xfrm>
            <a:off x="5509658" y="1557467"/>
            <a:ext cx="3399651" cy="339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ttp://ronesans.com/assets/projects/927/03_Baustelle_Nacht.jpg"/>
          <p:cNvPicPr>
            <a:picLocks noChangeAspect="1" noChangeArrowheads="1"/>
          </p:cNvPicPr>
          <p:nvPr/>
        </p:nvPicPr>
        <p:blipFill rotWithShape="1">
          <a:blip r:embed="rId9" cstate="email"/>
          <a:srcRect/>
          <a:stretch/>
        </p:blipFill>
        <p:spPr bwMode="auto">
          <a:xfrm>
            <a:off x="9335950" y="2337997"/>
            <a:ext cx="3967256" cy="396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www.gulermak.com.tr/taahhut/upload_image/big/0c1b0246a3fafd7ef105865e7320730b.jpg"/>
          <p:cNvPicPr>
            <a:picLocks noChangeAspect="1" noChangeArrowheads="1"/>
          </p:cNvPicPr>
          <p:nvPr/>
        </p:nvPicPr>
        <p:blipFill rotWithShape="1">
          <a:blip r:embed="rId10" cstate="email"/>
          <a:srcRect/>
          <a:stretch/>
        </p:blipFill>
        <p:spPr bwMode="auto">
          <a:xfrm>
            <a:off x="13609475" y="2275642"/>
            <a:ext cx="3469004" cy="3469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ikdörtgen 7"/>
          <p:cNvSpPr/>
          <p:nvPr/>
        </p:nvSpPr>
        <p:spPr>
          <a:xfrm>
            <a:off x="13217087" y="8727528"/>
            <a:ext cx="3700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PRISTINA INTERNATIONAL ADEM YASHARI AIRPORT, KOSOVO</a:t>
            </a:r>
          </a:p>
        </p:txBody>
      </p:sp>
      <p:sp>
        <p:nvSpPr>
          <p:cNvPr id="2883" name="Dikdörtgen 2882"/>
          <p:cNvSpPr/>
          <p:nvPr/>
        </p:nvSpPr>
        <p:spPr>
          <a:xfrm>
            <a:off x="1961132" y="7407308"/>
            <a:ext cx="3700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NUHUN GEMİSİ HOTEL,</a:t>
            </a:r>
            <a:b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NORTH CYPRUS</a:t>
            </a:r>
          </a:p>
        </p:txBody>
      </p:sp>
      <p:sp>
        <p:nvSpPr>
          <p:cNvPr id="3008" name="Dikdörtgen 3007"/>
          <p:cNvSpPr/>
          <p:nvPr/>
        </p:nvSpPr>
        <p:spPr>
          <a:xfrm>
            <a:off x="5914312" y="7939489"/>
            <a:ext cx="3700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POWER PLANT, LATVIA</a:t>
            </a:r>
          </a:p>
        </p:txBody>
      </p:sp>
      <p:sp>
        <p:nvSpPr>
          <p:cNvPr id="3009" name="Dikdörtgen 3008"/>
          <p:cNvSpPr/>
          <p:nvPr/>
        </p:nvSpPr>
        <p:spPr>
          <a:xfrm>
            <a:off x="9638838" y="9739907"/>
            <a:ext cx="3700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SOFIA METRO EXPANSION PROJECT, BULGARIA</a:t>
            </a:r>
          </a:p>
        </p:txBody>
      </p:sp>
      <p:sp>
        <p:nvSpPr>
          <p:cNvPr id="3010" name="Dikdörtgen 3009"/>
          <p:cNvSpPr/>
          <p:nvPr/>
        </p:nvSpPr>
        <p:spPr>
          <a:xfrm>
            <a:off x="5751117" y="1192964"/>
            <a:ext cx="40268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SOFIA RING ROAD, BULGARIA</a:t>
            </a:r>
          </a:p>
        </p:txBody>
      </p:sp>
      <p:sp>
        <p:nvSpPr>
          <p:cNvPr id="3011" name="Dikdörtgen 3010"/>
          <p:cNvSpPr/>
          <p:nvPr/>
        </p:nvSpPr>
        <p:spPr>
          <a:xfrm>
            <a:off x="13609475" y="1984244"/>
            <a:ext cx="3700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WARSAW METRO LINE II, POLAND</a:t>
            </a:r>
          </a:p>
        </p:txBody>
      </p:sp>
      <p:sp>
        <p:nvSpPr>
          <p:cNvPr id="3012" name="Dikdörtgen 3011"/>
          <p:cNvSpPr/>
          <p:nvPr/>
        </p:nvSpPr>
        <p:spPr>
          <a:xfrm>
            <a:off x="2002886" y="761081"/>
            <a:ext cx="3700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PRISTINA-ELEZ HAN MOTORWAY, KOSOVO</a:t>
            </a:r>
          </a:p>
        </p:txBody>
      </p:sp>
      <p:sp>
        <p:nvSpPr>
          <p:cNvPr id="3013" name="Dikdörtgen 3012"/>
          <p:cNvSpPr/>
          <p:nvPr/>
        </p:nvSpPr>
        <p:spPr>
          <a:xfrm>
            <a:off x="9755878" y="1661079"/>
            <a:ext cx="3700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GOTTHARD BASE TUNNEL, SWITZERLAND</a:t>
            </a:r>
          </a:p>
        </p:txBody>
      </p:sp>
      <p:sp>
        <p:nvSpPr>
          <p:cNvPr id="3014" name="Text Placeholder 1">
            <a:extLst>
              <a:ext uri="{FF2B5EF4-FFF2-40B4-BE49-F238E27FC236}">
                <a16:creationId xmlns:a16="http://schemas.microsoft.com/office/drawing/2014/main" id="{A2933100-4674-4E6B-89B4-F86A0EB67606}"/>
              </a:ext>
            </a:extLst>
          </p:cNvPr>
          <p:cNvSpPr txBox="1">
            <a:spLocks/>
          </p:cNvSpPr>
          <p:nvPr/>
        </p:nvSpPr>
        <p:spPr>
          <a:xfrm>
            <a:off x="1592179" y="444925"/>
            <a:ext cx="15087600" cy="764382"/>
          </a:xfrm>
          <a:prstGeom prst="rect">
            <a:avLst/>
          </a:prstGeom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EUROPE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oogle Shape;3889;p75">
            <a:extLst>
              <a:ext uri="{FF2B5EF4-FFF2-40B4-BE49-F238E27FC236}">
                <a16:creationId xmlns:a16="http://schemas.microsoft.com/office/drawing/2014/main" id="{19CCC2E9-6FA8-433E-AE7A-C068F1EB00C3}"/>
              </a:ext>
            </a:extLst>
          </p:cNvPr>
          <p:cNvGrpSpPr/>
          <p:nvPr/>
        </p:nvGrpSpPr>
        <p:grpSpPr>
          <a:xfrm rot="20585434">
            <a:off x="7310625" y="99517"/>
            <a:ext cx="521942" cy="580091"/>
            <a:chOff x="7564426" y="3224343"/>
            <a:chExt cx="119985" cy="368801"/>
          </a:xfrm>
          <a:solidFill>
            <a:schemeClr val="tx1"/>
          </a:solidFill>
        </p:grpSpPr>
        <p:sp>
          <p:nvSpPr>
            <p:cNvPr id="21" name="Google Shape;3890;p75">
              <a:extLst>
                <a:ext uri="{FF2B5EF4-FFF2-40B4-BE49-F238E27FC236}">
                  <a16:creationId xmlns:a16="http://schemas.microsoft.com/office/drawing/2014/main" id="{60132D0B-E1BE-4721-9690-579D40B17FB3}"/>
                </a:ext>
              </a:extLst>
            </p:cNvPr>
            <p:cNvSpPr/>
            <p:nvPr/>
          </p:nvSpPr>
          <p:spPr>
            <a:xfrm>
              <a:off x="7564426" y="3224379"/>
              <a:ext cx="119985" cy="368765"/>
            </a:xfrm>
            <a:custGeom>
              <a:avLst/>
              <a:gdLst/>
              <a:ahLst/>
              <a:cxnLst/>
              <a:rect l="l" t="t" r="r" b="b"/>
              <a:pathLst>
                <a:path w="13196" h="40557" extrusionOk="0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3891;p75">
              <a:extLst>
                <a:ext uri="{FF2B5EF4-FFF2-40B4-BE49-F238E27FC236}">
                  <a16:creationId xmlns:a16="http://schemas.microsoft.com/office/drawing/2014/main" id="{1E2610F5-E9E4-4F73-9C83-6593D3C8CCE8}"/>
                </a:ext>
              </a:extLst>
            </p:cNvPr>
            <p:cNvSpPr/>
            <p:nvPr/>
          </p:nvSpPr>
          <p:spPr>
            <a:xfrm>
              <a:off x="7564426" y="3224343"/>
              <a:ext cx="119985" cy="368801"/>
            </a:xfrm>
            <a:custGeom>
              <a:avLst/>
              <a:gdLst/>
              <a:ahLst/>
              <a:cxnLst/>
              <a:rect l="l" t="t" r="r" b="b"/>
              <a:pathLst>
                <a:path w="13196" h="40561" extrusionOk="0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86387766-258B-4B97-88BF-4C4B17F81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7" y="7762921"/>
            <a:ext cx="2522073" cy="252207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tin kutusu 16">
            <a:extLst>
              <a:ext uri="{FF2B5EF4-FFF2-40B4-BE49-F238E27FC236}">
                <a16:creationId xmlns:a16="http://schemas.microsoft.com/office/drawing/2014/main" id="{549A28C4-3C11-4480-A017-4A2382B1626E}"/>
              </a:ext>
            </a:extLst>
          </p:cNvPr>
          <p:cNvSpPr txBox="1"/>
          <p:nvPr/>
        </p:nvSpPr>
        <p:spPr>
          <a:xfrm>
            <a:off x="304800" y="764383"/>
            <a:ext cx="4999927" cy="2218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46 COUNTRIES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2106 PROJECTS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101.5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billion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USD</a:t>
            </a:r>
          </a:p>
        </p:txBody>
      </p:sp>
      <p:graphicFrame>
        <p:nvGraphicFramePr>
          <p:cNvPr id="20" name="Grafik 19">
            <a:extLst>
              <a:ext uri="{FF2B5EF4-FFF2-40B4-BE49-F238E27FC236}">
                <a16:creationId xmlns:a16="http://schemas.microsoft.com/office/drawing/2014/main" id="{6BEF2DF7-653A-43CD-A3B7-A3E02DC02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846411"/>
              </p:ext>
            </p:extLst>
          </p:nvPr>
        </p:nvGraphicFramePr>
        <p:xfrm>
          <a:off x="1687286" y="1333500"/>
          <a:ext cx="15993688" cy="948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Resim 14">
            <a:extLst>
              <a:ext uri="{FF2B5EF4-FFF2-40B4-BE49-F238E27FC236}">
                <a16:creationId xmlns:a16="http://schemas.microsoft.com/office/drawing/2014/main" id="{2DDDC60E-DE15-47DD-8495-0A89871FE3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626662" y="667084"/>
            <a:ext cx="1054312" cy="151404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248B2-1E27-4083-A0C5-3D98F6585865}"/>
              </a:ext>
            </a:extLst>
          </p:cNvPr>
          <p:cNvSpPr txBox="1">
            <a:spLocks/>
          </p:cNvSpPr>
          <p:nvPr/>
        </p:nvSpPr>
        <p:spPr>
          <a:xfrm>
            <a:off x="1219200" y="382192"/>
            <a:ext cx="15087600" cy="764382"/>
          </a:xfrm>
          <a:prstGeom prst="rect">
            <a:avLst/>
          </a:prstGeom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AFRICA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8E8BA4A-E4FA-49B2-94FA-D3FB3619396B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</p:spTree>
    <p:extLst>
      <p:ext uri="{BB962C8B-B14F-4D97-AF65-F5344CB8AC3E}">
        <p14:creationId xmlns:p14="http://schemas.microsoft.com/office/powerpoint/2010/main" val="3063784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>
            <a:extLst>
              <a:ext uri="{FF2B5EF4-FFF2-40B4-BE49-F238E27FC236}">
                <a16:creationId xmlns:a16="http://schemas.microsoft.com/office/drawing/2014/main" id="{65D5AEFE-1124-4B8F-A737-BACBB4FCE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46" y="4575720"/>
            <a:ext cx="5285606" cy="1745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tmb.org.tr/firmalar_img/149/09.jpg?1490337591"/>
          <p:cNvPicPr>
            <a:picLocks noChangeAspect="1" noChangeArrowheads="1"/>
          </p:cNvPicPr>
          <p:nvPr/>
        </p:nvPicPr>
        <p:blipFill rotWithShape="1">
          <a:blip r:embed="rId4" cstate="email"/>
          <a:srcRect/>
          <a:stretch/>
        </p:blipFill>
        <p:spPr bwMode="auto">
          <a:xfrm>
            <a:off x="9270394" y="1351944"/>
            <a:ext cx="4578587" cy="4578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tmb.org.tr/firmalar_img/149/12.jpg?1490337592"/>
          <p:cNvPicPr>
            <a:picLocks noChangeAspect="1" noChangeArrowheads="1"/>
          </p:cNvPicPr>
          <p:nvPr/>
        </p:nvPicPr>
        <p:blipFill rotWithShape="1">
          <a:blip r:embed="rId5" cstate="email"/>
          <a:srcRect/>
          <a:stretch/>
        </p:blipFill>
        <p:spPr bwMode="auto">
          <a:xfrm>
            <a:off x="1331487" y="1263359"/>
            <a:ext cx="3297542" cy="3297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tmb.org.tr/firmalar_img/36/05.jpg?1490337284"/>
          <p:cNvPicPr>
            <a:picLocks noChangeAspect="1" noChangeArrowheads="1"/>
          </p:cNvPicPr>
          <p:nvPr/>
        </p:nvPicPr>
        <p:blipFill rotWithShape="1">
          <a:blip r:embed="rId6" cstate="email"/>
          <a:srcRect t="-11"/>
          <a:stretch/>
        </p:blipFill>
        <p:spPr bwMode="auto">
          <a:xfrm>
            <a:off x="4488262" y="1423936"/>
            <a:ext cx="3143682" cy="314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Dikdörtgen 9"/>
          <p:cNvSpPr/>
          <p:nvPr/>
        </p:nvSpPr>
        <p:spPr>
          <a:xfrm>
            <a:off x="11238619" y="743728"/>
            <a:ext cx="3937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CAIRIO INTERNATIONAL AIRPORT TERMINAL BUILDING, EGYPT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1852909" y="705613"/>
            <a:ext cx="2614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ENFIDHA HAMMAMET INTERNATIONAL AIRPORT, TUNUSIA</a:t>
            </a:r>
          </a:p>
        </p:txBody>
      </p:sp>
      <p:sp>
        <p:nvSpPr>
          <p:cNvPr id="3010" name="Dikdörtgen 3009"/>
          <p:cNvSpPr/>
          <p:nvPr/>
        </p:nvSpPr>
        <p:spPr>
          <a:xfrm>
            <a:off x="7427658" y="2128577"/>
            <a:ext cx="215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BOUFARIK POWER PLANT, ALGERIA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FFB9D5-2FDF-4AF5-A212-32EA2AFE53B9}"/>
              </a:ext>
            </a:extLst>
          </p:cNvPr>
          <p:cNvSpPr txBox="1">
            <a:spLocks/>
          </p:cNvSpPr>
          <p:nvPr/>
        </p:nvSpPr>
        <p:spPr>
          <a:xfrm>
            <a:off x="1347491" y="478956"/>
            <a:ext cx="15087600" cy="764382"/>
          </a:xfrm>
          <a:prstGeom prst="rect">
            <a:avLst/>
          </a:prstGeom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AFRICA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oogle Shape;3889;p75">
            <a:extLst>
              <a:ext uri="{FF2B5EF4-FFF2-40B4-BE49-F238E27FC236}">
                <a16:creationId xmlns:a16="http://schemas.microsoft.com/office/drawing/2014/main" id="{F8C457E9-9C29-41E3-AEED-9528E7AE0C5F}"/>
              </a:ext>
            </a:extLst>
          </p:cNvPr>
          <p:cNvGrpSpPr/>
          <p:nvPr/>
        </p:nvGrpSpPr>
        <p:grpSpPr>
          <a:xfrm rot="20585434">
            <a:off x="7154293" y="183096"/>
            <a:ext cx="499503" cy="647073"/>
            <a:chOff x="7564426" y="3224343"/>
            <a:chExt cx="119985" cy="368801"/>
          </a:xfrm>
          <a:solidFill>
            <a:schemeClr val="tx1"/>
          </a:solidFill>
        </p:grpSpPr>
        <p:sp>
          <p:nvSpPr>
            <p:cNvPr id="20" name="Google Shape;3890;p75">
              <a:extLst>
                <a:ext uri="{FF2B5EF4-FFF2-40B4-BE49-F238E27FC236}">
                  <a16:creationId xmlns:a16="http://schemas.microsoft.com/office/drawing/2014/main" id="{09854518-009F-46BC-A8A5-E0A87A5C8F3B}"/>
                </a:ext>
              </a:extLst>
            </p:cNvPr>
            <p:cNvSpPr/>
            <p:nvPr/>
          </p:nvSpPr>
          <p:spPr>
            <a:xfrm>
              <a:off x="7564426" y="3224379"/>
              <a:ext cx="119985" cy="368765"/>
            </a:xfrm>
            <a:custGeom>
              <a:avLst/>
              <a:gdLst/>
              <a:ahLst/>
              <a:cxnLst/>
              <a:rect l="l" t="t" r="r" b="b"/>
              <a:pathLst>
                <a:path w="13196" h="40557" extrusionOk="0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3891;p75">
              <a:extLst>
                <a:ext uri="{FF2B5EF4-FFF2-40B4-BE49-F238E27FC236}">
                  <a16:creationId xmlns:a16="http://schemas.microsoft.com/office/drawing/2014/main" id="{BDEEB09E-3345-492C-9B34-FEC22FCDA7E6}"/>
                </a:ext>
              </a:extLst>
            </p:cNvPr>
            <p:cNvSpPr/>
            <p:nvPr/>
          </p:nvSpPr>
          <p:spPr>
            <a:xfrm>
              <a:off x="7564426" y="3224343"/>
              <a:ext cx="119985" cy="368801"/>
            </a:xfrm>
            <a:custGeom>
              <a:avLst/>
              <a:gdLst/>
              <a:ahLst/>
              <a:cxnLst/>
              <a:rect l="l" t="t" r="r" b="b"/>
              <a:pathLst>
                <a:path w="13196" h="40561" extrusionOk="0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2" name="Picture 4" descr="http://tmb.org.tr/firmalar_img/88/14.jpg?1490337430">
            <a:extLst>
              <a:ext uri="{FF2B5EF4-FFF2-40B4-BE49-F238E27FC236}">
                <a16:creationId xmlns:a16="http://schemas.microsoft.com/office/drawing/2014/main" id="{D8959B69-0F1F-451A-A33B-DEC0DAA79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/>
          <a:srcRect b="-46"/>
          <a:stretch/>
        </p:blipFill>
        <p:spPr bwMode="auto">
          <a:xfrm>
            <a:off x="13696837" y="2647816"/>
            <a:ext cx="3971453" cy="3971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Dikdörtgen 22">
            <a:extLst>
              <a:ext uri="{FF2B5EF4-FFF2-40B4-BE49-F238E27FC236}">
                <a16:creationId xmlns:a16="http://schemas.microsoft.com/office/drawing/2014/main" id="{62A84A81-9636-4425-BF97-2597C013854A}"/>
              </a:ext>
            </a:extLst>
          </p:cNvPr>
          <p:cNvSpPr/>
          <p:nvPr/>
        </p:nvSpPr>
        <p:spPr>
          <a:xfrm>
            <a:off x="14722563" y="2186151"/>
            <a:ext cx="215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KIGALI CONGRESS CENTER, RUANDA</a:t>
            </a: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09FD13B2-6E77-4685-87F6-5B643EC1C8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722" y="6299758"/>
            <a:ext cx="4311418" cy="287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Dikdörtgen 24">
            <a:extLst>
              <a:ext uri="{FF2B5EF4-FFF2-40B4-BE49-F238E27FC236}">
                <a16:creationId xmlns:a16="http://schemas.microsoft.com/office/drawing/2014/main" id="{505DE4C4-A9A9-474C-A83E-39DD4EB917CF}"/>
              </a:ext>
            </a:extLst>
          </p:cNvPr>
          <p:cNvSpPr/>
          <p:nvPr/>
        </p:nvSpPr>
        <p:spPr>
          <a:xfrm>
            <a:off x="14019139" y="9320661"/>
            <a:ext cx="3937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SENEGAL STADIUM, SENEGAL</a:t>
            </a: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C3125E64-B236-4383-9110-975D5FAEC4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176" y="5668869"/>
            <a:ext cx="4845025" cy="272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Dikdörtgen 26">
            <a:extLst>
              <a:ext uri="{FF2B5EF4-FFF2-40B4-BE49-F238E27FC236}">
                <a16:creationId xmlns:a16="http://schemas.microsoft.com/office/drawing/2014/main" id="{4AD15665-4D08-4DB6-9080-CE1B5633CE55}"/>
              </a:ext>
            </a:extLst>
          </p:cNvPr>
          <p:cNvSpPr/>
          <p:nvPr/>
        </p:nvSpPr>
        <p:spPr>
          <a:xfrm>
            <a:off x="10129736" y="8393855"/>
            <a:ext cx="3348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DAR ES SALAAM VIADUCT,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TANZA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NIA</a:t>
            </a: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F2986C7A-525D-40EF-80D4-631C6EB1544B}"/>
              </a:ext>
            </a:extLst>
          </p:cNvPr>
          <p:cNvSpPr/>
          <p:nvPr/>
        </p:nvSpPr>
        <p:spPr>
          <a:xfrm>
            <a:off x="6140251" y="6334951"/>
            <a:ext cx="313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OYALA GOVERNMENT BUILDING,</a:t>
            </a:r>
          </a:p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EQUATORIAL GUINEA</a:t>
            </a:r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88D826FD-84A5-46DA-A26D-F7C3A325DA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/>
          <a:srcRect/>
          <a:stretch/>
        </p:blipFill>
        <p:spPr>
          <a:xfrm>
            <a:off x="1998798" y="3863474"/>
            <a:ext cx="3459915" cy="345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Dikdörtgen 30">
            <a:extLst>
              <a:ext uri="{FF2B5EF4-FFF2-40B4-BE49-F238E27FC236}">
                <a16:creationId xmlns:a16="http://schemas.microsoft.com/office/drawing/2014/main" id="{ACF855A5-2A70-4483-9A54-497B9C696799}"/>
              </a:ext>
            </a:extLst>
          </p:cNvPr>
          <p:cNvSpPr/>
          <p:nvPr/>
        </p:nvSpPr>
        <p:spPr>
          <a:xfrm>
            <a:off x="3450923" y="7275681"/>
            <a:ext cx="215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EL MEK NIMIR BRIDGE-SUDAN</a:t>
            </a:r>
          </a:p>
        </p:txBody>
      </p:sp>
      <p:pic>
        <p:nvPicPr>
          <p:cNvPr id="32" name="Resim 31">
            <a:extLst>
              <a:ext uri="{FF2B5EF4-FFF2-40B4-BE49-F238E27FC236}">
                <a16:creationId xmlns:a16="http://schemas.microsoft.com/office/drawing/2014/main" id="{8ABF3D9F-6C8E-4536-BD03-5FF0EE3FCF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76" y="7046190"/>
            <a:ext cx="3858051" cy="216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Dikdörtgen 32">
            <a:extLst>
              <a:ext uri="{FF2B5EF4-FFF2-40B4-BE49-F238E27FC236}">
                <a16:creationId xmlns:a16="http://schemas.microsoft.com/office/drawing/2014/main" id="{8F2ECA92-A2DC-422E-9988-C9BA367638BA}"/>
              </a:ext>
            </a:extLst>
          </p:cNvPr>
          <p:cNvSpPr/>
          <p:nvPr/>
        </p:nvSpPr>
        <p:spPr>
          <a:xfrm>
            <a:off x="6482059" y="9216072"/>
            <a:ext cx="27975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NKRUMAH BRIDGE,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TANZAN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IA</a:t>
            </a:r>
          </a:p>
        </p:txBody>
      </p:sp>
      <p:pic>
        <p:nvPicPr>
          <p:cNvPr id="34" name="Resim 33">
            <a:extLst>
              <a:ext uri="{FF2B5EF4-FFF2-40B4-BE49-F238E27FC236}">
                <a16:creationId xmlns:a16="http://schemas.microsoft.com/office/drawing/2014/main" id="{E7912829-4D6B-47AD-A0AA-1413DC6FCE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4" y="7565505"/>
            <a:ext cx="2724986" cy="27249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E1C1A905-50DC-47DC-B158-D545187A230A}"/>
              </a:ext>
            </a:extLst>
          </p:cNvPr>
          <p:cNvSpPr txBox="1"/>
          <p:nvPr/>
        </p:nvSpPr>
        <p:spPr>
          <a:xfrm>
            <a:off x="155821" y="817684"/>
            <a:ext cx="5485282" cy="2218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18 COUNTRIES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PROJECTS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.5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billion USD</a:t>
            </a:r>
          </a:p>
        </p:txBody>
      </p:sp>
      <p:graphicFrame>
        <p:nvGraphicFramePr>
          <p:cNvPr id="12" name="Grafik 11">
            <a:extLst>
              <a:ext uri="{FF2B5EF4-FFF2-40B4-BE49-F238E27FC236}">
                <a16:creationId xmlns:a16="http://schemas.microsoft.com/office/drawing/2014/main" id="{7EE60227-D49B-4F1D-B475-F8F4E5BF4A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181560"/>
              </p:ext>
            </p:extLst>
          </p:nvPr>
        </p:nvGraphicFramePr>
        <p:xfrm>
          <a:off x="1424576" y="1979803"/>
          <a:ext cx="16233174" cy="9125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Resim 13">
            <a:extLst>
              <a:ext uri="{FF2B5EF4-FFF2-40B4-BE49-F238E27FC236}">
                <a16:creationId xmlns:a16="http://schemas.microsoft.com/office/drawing/2014/main" id="{1A3F6743-BF98-413D-896F-AF6D97BA2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626662" y="667084"/>
            <a:ext cx="1054312" cy="151404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4BDBC28-AFCF-4237-9B15-F7E5663D525E}"/>
              </a:ext>
            </a:extLst>
          </p:cNvPr>
          <p:cNvSpPr txBox="1">
            <a:spLocks/>
          </p:cNvSpPr>
          <p:nvPr/>
        </p:nvSpPr>
        <p:spPr>
          <a:xfrm>
            <a:off x="1997363" y="601951"/>
            <a:ext cx="15087600" cy="764382"/>
          </a:xfrm>
          <a:prstGeom prst="rect">
            <a:avLst/>
          </a:prstGeom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SOUTH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 &amp; FAR EAST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4FB2991-27D2-47EA-844C-BECF2E84CC14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</p:spTree>
    <p:extLst>
      <p:ext uri="{BB962C8B-B14F-4D97-AF65-F5344CB8AC3E}">
        <p14:creationId xmlns:p14="http://schemas.microsoft.com/office/powerpoint/2010/main" val="322433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D3B61FA3-266A-4C91-9789-5430AC57B507}"/>
              </a:ext>
            </a:extLst>
          </p:cNvPr>
          <p:cNvSpPr/>
          <p:nvPr/>
        </p:nvSpPr>
        <p:spPr>
          <a:xfrm>
            <a:off x="304800" y="1104900"/>
            <a:ext cx="5562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‘‘</a:t>
            </a:r>
            <a:r>
              <a:rPr lang="tr-TR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TCA 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is a non-governmental, non-profit, independent professional organization</a:t>
            </a:r>
            <a:endParaRPr lang="tr-TR" sz="2800" b="1" dirty="0">
              <a:solidFill>
                <a:schemeClr val="bg1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endParaRPr lang="tr-TR" sz="2800" b="1" dirty="0">
              <a:solidFill>
                <a:schemeClr val="bg1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established in Ankara in 1952</a:t>
            </a:r>
            <a:r>
              <a:rPr lang="tr-TR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endParaRPr lang="tr-TR" sz="2800" b="1" dirty="0">
              <a:solidFill>
                <a:schemeClr val="bg1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which represents</a:t>
            </a:r>
            <a:r>
              <a:rPr lang="tr-TR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1</a:t>
            </a:r>
            <a:r>
              <a:rPr lang="tr-TR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30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leading construction and contracting companies of T</a:t>
            </a:r>
            <a:r>
              <a:rPr lang="tr-TR" sz="2800" b="1" dirty="0" err="1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ürkiye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.</a:t>
            </a:r>
            <a:r>
              <a:rPr lang="tr-TR" sz="2800" b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’’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Georgia" panose="02040502050405020303" pitchFamily="18" charset="0"/>
            </a:endParaRPr>
          </a:p>
          <a:p>
            <a:endParaRPr lang="tr-TR" sz="28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0C5E5D6-6700-40CB-AC58-CD4BCA056AAB}"/>
              </a:ext>
            </a:extLst>
          </p:cNvPr>
          <p:cNvSpPr txBox="1"/>
          <p:nvPr/>
        </p:nvSpPr>
        <p:spPr>
          <a:xfrm>
            <a:off x="5791200" y="5696214"/>
            <a:ext cx="4579608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About</a:t>
            </a:r>
            <a:r>
              <a:rPr lang="tr-TR" altLang="ko-K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tr-TR" altLang="ko-K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TCA</a:t>
            </a:r>
            <a:endParaRPr lang="ko-KR" alt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92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İlgili resim"/>
          <p:cNvPicPr>
            <a:picLocks noChangeAspect="1" noChangeArrowheads="1"/>
          </p:cNvPicPr>
          <p:nvPr/>
        </p:nvPicPr>
        <p:blipFill rotWithShape="1">
          <a:blip r:embed="rId3" cstate="email"/>
          <a:srcRect t="-776" b="-10443"/>
          <a:stretch/>
        </p:blipFill>
        <p:spPr bwMode="auto">
          <a:xfrm>
            <a:off x="11726195" y="2134884"/>
            <a:ext cx="3755157" cy="375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s://www.sunnymaldives.com/images/uploads/resorts/xaerial-view-ayada-maldives-resort-5-star-luxury-beach-island-hotel-book-honeymoon-vacation-packages-holidays-offers-booking-deals-reviews.jpg.pagespeed.ic.GlNjjDh30H.jpg"/>
          <p:cNvPicPr>
            <a:picLocks noChangeAspect="1" noChangeArrowheads="1"/>
          </p:cNvPicPr>
          <p:nvPr/>
        </p:nvPicPr>
        <p:blipFill rotWithShape="1">
          <a:blip r:embed="rId4" cstate="email"/>
          <a:srcRect b="-3045"/>
          <a:stretch/>
        </p:blipFill>
        <p:spPr bwMode="auto">
          <a:xfrm>
            <a:off x="4387405" y="2473018"/>
            <a:ext cx="3505997" cy="350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8242736" y="2904525"/>
            <a:ext cx="3134124" cy="313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6" cstate="email"/>
          <a:srcRect/>
          <a:stretch/>
        </p:blipFill>
        <p:spPr>
          <a:xfrm>
            <a:off x="13996711" y="4620268"/>
            <a:ext cx="3716516" cy="3716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ttp://tmb.org.tr/firmalar_img/57/10.jpg?1490337334"/>
          <p:cNvPicPr>
            <a:picLocks noChangeAspect="1" noChangeArrowheads="1"/>
          </p:cNvPicPr>
          <p:nvPr/>
        </p:nvPicPr>
        <p:blipFill rotWithShape="1">
          <a:blip r:embed="rId7" cstate="email"/>
          <a:srcRect r="-315"/>
          <a:stretch/>
        </p:blipFill>
        <p:spPr bwMode="auto">
          <a:xfrm>
            <a:off x="9757459" y="5272780"/>
            <a:ext cx="4062308" cy="406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2" descr="http://tmb.org.tr/firmalar_img/143/11.jpg?1490337575"/>
          <p:cNvPicPr>
            <a:picLocks noChangeAspect="1" noChangeArrowheads="1"/>
          </p:cNvPicPr>
          <p:nvPr/>
        </p:nvPicPr>
        <p:blipFill rotWithShape="1">
          <a:blip r:embed="rId8" cstate="email"/>
          <a:srcRect/>
          <a:stretch/>
        </p:blipFill>
        <p:spPr bwMode="auto">
          <a:xfrm>
            <a:off x="1251843" y="2784888"/>
            <a:ext cx="3252277" cy="325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5632941" y="5350877"/>
            <a:ext cx="2609795" cy="260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83" name="Dikdörtgen 2882"/>
          <p:cNvSpPr/>
          <p:nvPr/>
        </p:nvSpPr>
        <p:spPr>
          <a:xfrm>
            <a:off x="4402816" y="1916120"/>
            <a:ext cx="4180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AYADA RESORT, MAGUDHDUVAA ISLAND MALDIVES </a:t>
            </a:r>
          </a:p>
        </p:txBody>
      </p:sp>
      <p:sp>
        <p:nvSpPr>
          <p:cNvPr id="3009" name="Dikdörtgen 3008"/>
          <p:cNvSpPr/>
          <p:nvPr/>
        </p:nvSpPr>
        <p:spPr>
          <a:xfrm>
            <a:off x="1439620" y="2414868"/>
            <a:ext cx="325781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CAMP BASTION APRON AFGHANISTAN </a:t>
            </a:r>
          </a:p>
          <a:p>
            <a:endParaRPr lang="tr-TR" sz="1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012" name="Dikdörtgen 3011"/>
          <p:cNvSpPr/>
          <p:nvPr/>
        </p:nvSpPr>
        <p:spPr>
          <a:xfrm>
            <a:off x="14341881" y="8388926"/>
            <a:ext cx="3026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DAHEJ</a:t>
            </a:r>
          </a:p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PETROCHEMICAL PLANT, INDIA</a:t>
            </a:r>
          </a:p>
        </p:txBody>
      </p:sp>
      <p:sp>
        <p:nvSpPr>
          <p:cNvPr id="3013" name="Dikdörtgen 3012"/>
          <p:cNvSpPr/>
          <p:nvPr/>
        </p:nvSpPr>
        <p:spPr>
          <a:xfrm>
            <a:off x="10123489" y="9273972"/>
            <a:ext cx="2748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KABIL-KANDAHAR ROAD- AFGHANISTAN</a:t>
            </a:r>
          </a:p>
        </p:txBody>
      </p:sp>
      <p:sp>
        <p:nvSpPr>
          <p:cNvPr id="3014" name="Dikdörtgen 3013"/>
          <p:cNvSpPr/>
          <p:nvPr/>
        </p:nvSpPr>
        <p:spPr>
          <a:xfrm>
            <a:off x="8336913" y="2562451"/>
            <a:ext cx="41807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KOYALI-RATLAM PIPE LINE ,INDIA</a:t>
            </a:r>
          </a:p>
          <a:p>
            <a:endParaRPr lang="tr-TR" sz="1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015" name="Dikdörtgen 3014"/>
          <p:cNvSpPr/>
          <p:nvPr/>
        </p:nvSpPr>
        <p:spPr>
          <a:xfrm>
            <a:off x="12517697" y="1916120"/>
            <a:ext cx="3168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MUMBAI METRO, INDIA</a:t>
            </a:r>
          </a:p>
        </p:txBody>
      </p:sp>
      <p:sp>
        <p:nvSpPr>
          <p:cNvPr id="3016" name="Dikdörtgen 3015"/>
          <p:cNvSpPr/>
          <p:nvPr/>
        </p:nvSpPr>
        <p:spPr>
          <a:xfrm>
            <a:off x="5781963" y="8140047"/>
            <a:ext cx="3054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KANDAHAR-HERAT ROAD, AFGHANISTAN</a:t>
            </a:r>
          </a:p>
        </p:txBody>
      </p:sp>
      <p:sp>
        <p:nvSpPr>
          <p:cNvPr id="3017" name="Text Placeholder 4">
            <a:extLst>
              <a:ext uri="{FF2B5EF4-FFF2-40B4-BE49-F238E27FC236}">
                <a16:creationId xmlns:a16="http://schemas.microsoft.com/office/drawing/2014/main" id="{35A2DEBB-3E41-4404-81F2-8D1F89FFA83A}"/>
              </a:ext>
            </a:extLst>
          </p:cNvPr>
          <p:cNvSpPr txBox="1">
            <a:spLocks/>
          </p:cNvSpPr>
          <p:nvPr/>
        </p:nvSpPr>
        <p:spPr>
          <a:xfrm>
            <a:off x="1600200" y="708636"/>
            <a:ext cx="15087600" cy="764382"/>
          </a:xfrm>
          <a:prstGeom prst="rect">
            <a:avLst/>
          </a:prstGeom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SOUTH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 &amp; FAR EAST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0EFB82D2-5E2E-4D06-A5F0-4BE05F3784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5" y="6800432"/>
            <a:ext cx="2904972" cy="290497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E1C1A905-50DC-47DC-B158-D545187A230A}"/>
              </a:ext>
            </a:extLst>
          </p:cNvPr>
          <p:cNvSpPr txBox="1"/>
          <p:nvPr/>
        </p:nvSpPr>
        <p:spPr>
          <a:xfrm>
            <a:off x="603015" y="667084"/>
            <a:ext cx="3856577" cy="2218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14 COUNTRIES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PROJECTS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.6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billion USD</a:t>
            </a:r>
          </a:p>
        </p:txBody>
      </p:sp>
      <p:graphicFrame>
        <p:nvGraphicFramePr>
          <p:cNvPr id="12" name="Grafik 11">
            <a:extLst>
              <a:ext uri="{FF2B5EF4-FFF2-40B4-BE49-F238E27FC236}">
                <a16:creationId xmlns:a16="http://schemas.microsoft.com/office/drawing/2014/main" id="{7EE60227-D49B-4F1D-B475-F8F4E5BF4A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223548"/>
              </p:ext>
            </p:extLst>
          </p:nvPr>
        </p:nvGraphicFramePr>
        <p:xfrm>
          <a:off x="968967" y="1650868"/>
          <a:ext cx="15624565" cy="1043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Resim 13">
            <a:extLst>
              <a:ext uri="{FF2B5EF4-FFF2-40B4-BE49-F238E27FC236}">
                <a16:creationId xmlns:a16="http://schemas.microsoft.com/office/drawing/2014/main" id="{8456C6EC-EA77-4F1C-ADC0-17BDAF2A9E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626662" y="667084"/>
            <a:ext cx="1054312" cy="1514042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F72840F-8E96-40D9-9451-4A6ED63E9CBC}"/>
              </a:ext>
            </a:extLst>
          </p:cNvPr>
          <p:cNvSpPr txBox="1">
            <a:spLocks/>
          </p:cNvSpPr>
          <p:nvPr/>
        </p:nvSpPr>
        <p:spPr>
          <a:xfrm>
            <a:off x="792958" y="502200"/>
            <a:ext cx="16332590" cy="764382"/>
          </a:xfrm>
          <a:prstGeom prst="rect">
            <a:avLst/>
          </a:prstGeom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AMERICAS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C940735-CA74-4B42-BA81-90F608499D69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</p:spTree>
    <p:extLst>
      <p:ext uri="{BB962C8B-B14F-4D97-AF65-F5344CB8AC3E}">
        <p14:creationId xmlns:p14="http://schemas.microsoft.com/office/powerpoint/2010/main" val="2834934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email"/>
          <a:srcRect l="-305"/>
          <a:stretch/>
        </p:blipFill>
        <p:spPr>
          <a:xfrm>
            <a:off x="10383222" y="2264500"/>
            <a:ext cx="4705465" cy="470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 cstate="email"/>
          <a:srcRect r="-512" b="-4001"/>
          <a:stretch/>
        </p:blipFill>
        <p:spPr>
          <a:xfrm>
            <a:off x="891746" y="1919125"/>
            <a:ext cx="4451223" cy="4451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5442112" y="1841124"/>
            <a:ext cx="4451223" cy="4451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6" cstate="email"/>
          <a:srcRect r="-327"/>
          <a:stretch/>
        </p:blipFill>
        <p:spPr>
          <a:xfrm>
            <a:off x="8162107" y="5849935"/>
            <a:ext cx="3700463" cy="370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83" name="Dikdörtgen 2882"/>
          <p:cNvSpPr/>
          <p:nvPr/>
        </p:nvSpPr>
        <p:spPr>
          <a:xfrm>
            <a:off x="15052592" y="5669767"/>
            <a:ext cx="2343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GASODUCTO </a:t>
            </a:r>
            <a:r>
              <a:rPr lang="tr-TR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PIPE LINE, </a:t>
            </a:r>
          </a:p>
          <a:p>
            <a:r>
              <a:rPr lang="tr-TR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CHILE</a:t>
            </a:r>
          </a:p>
        </p:txBody>
      </p:sp>
      <p:sp>
        <p:nvSpPr>
          <p:cNvPr id="2884" name="Dikdörtgen 2883"/>
          <p:cNvSpPr/>
          <p:nvPr/>
        </p:nvSpPr>
        <p:spPr>
          <a:xfrm>
            <a:off x="11616160" y="8352878"/>
            <a:ext cx="3700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THE MARMARA MANHATTAN HOTEL, </a:t>
            </a:r>
            <a:r>
              <a:rPr lang="tr-TR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USA</a:t>
            </a:r>
          </a:p>
        </p:txBody>
      </p:sp>
      <p:sp>
        <p:nvSpPr>
          <p:cNvPr id="3009" name="Dikdörtgen 3008"/>
          <p:cNvSpPr/>
          <p:nvPr/>
        </p:nvSpPr>
        <p:spPr>
          <a:xfrm>
            <a:off x="1732896" y="1564125"/>
            <a:ext cx="3610073" cy="27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GREENBELT </a:t>
            </a:r>
            <a:r>
              <a:rPr lang="tr-TR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METRO TUNNELS, USA</a:t>
            </a:r>
          </a:p>
        </p:txBody>
      </p:sp>
      <p:sp>
        <p:nvSpPr>
          <p:cNvPr id="3010" name="Dikdörtgen 3009"/>
          <p:cNvSpPr/>
          <p:nvPr/>
        </p:nvSpPr>
        <p:spPr>
          <a:xfrm>
            <a:off x="6394557" y="1363973"/>
            <a:ext cx="370046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VARGAS PLAYA GRANDE</a:t>
            </a:r>
            <a:r>
              <a:rPr lang="tr-TR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SOCIAL</a:t>
            </a:r>
            <a:r>
              <a:rPr lang="en-US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HOUSING COMPLEX, VENEZUELA</a:t>
            </a:r>
          </a:p>
          <a:p>
            <a:endParaRPr lang="tr-TR" sz="165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008" name="Text Placeholder 1">
            <a:extLst>
              <a:ext uri="{FF2B5EF4-FFF2-40B4-BE49-F238E27FC236}">
                <a16:creationId xmlns:a16="http://schemas.microsoft.com/office/drawing/2014/main" id="{49EE384C-51F1-4C0E-B923-3BC96E7FBFEC}"/>
              </a:ext>
            </a:extLst>
          </p:cNvPr>
          <p:cNvSpPr txBox="1">
            <a:spLocks/>
          </p:cNvSpPr>
          <p:nvPr/>
        </p:nvSpPr>
        <p:spPr>
          <a:xfrm>
            <a:off x="792958" y="502200"/>
            <a:ext cx="16332590" cy="764382"/>
          </a:xfrm>
          <a:prstGeom prst="rect">
            <a:avLst/>
          </a:prstGeom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AMERICAS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oogle Shape;3889;p75">
            <a:extLst>
              <a:ext uri="{FF2B5EF4-FFF2-40B4-BE49-F238E27FC236}">
                <a16:creationId xmlns:a16="http://schemas.microsoft.com/office/drawing/2014/main" id="{5C687785-ED27-4733-96DA-E0713A143140}"/>
              </a:ext>
            </a:extLst>
          </p:cNvPr>
          <p:cNvGrpSpPr/>
          <p:nvPr/>
        </p:nvGrpSpPr>
        <p:grpSpPr>
          <a:xfrm rot="20585434">
            <a:off x="6622691" y="183042"/>
            <a:ext cx="571275" cy="826935"/>
            <a:chOff x="7564426" y="3224343"/>
            <a:chExt cx="119985" cy="368801"/>
          </a:xfrm>
          <a:solidFill>
            <a:schemeClr val="tx1"/>
          </a:solidFill>
        </p:grpSpPr>
        <p:sp>
          <p:nvSpPr>
            <p:cNvPr id="18" name="Google Shape;3890;p75">
              <a:extLst>
                <a:ext uri="{FF2B5EF4-FFF2-40B4-BE49-F238E27FC236}">
                  <a16:creationId xmlns:a16="http://schemas.microsoft.com/office/drawing/2014/main" id="{1180ED3A-A059-46C8-BF01-7020A0D60E75}"/>
                </a:ext>
              </a:extLst>
            </p:cNvPr>
            <p:cNvSpPr/>
            <p:nvPr/>
          </p:nvSpPr>
          <p:spPr>
            <a:xfrm>
              <a:off x="7564426" y="3224379"/>
              <a:ext cx="119985" cy="368765"/>
            </a:xfrm>
            <a:custGeom>
              <a:avLst/>
              <a:gdLst/>
              <a:ahLst/>
              <a:cxnLst/>
              <a:rect l="l" t="t" r="r" b="b"/>
              <a:pathLst>
                <a:path w="13196" h="40557" extrusionOk="0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3891;p75">
              <a:extLst>
                <a:ext uri="{FF2B5EF4-FFF2-40B4-BE49-F238E27FC236}">
                  <a16:creationId xmlns:a16="http://schemas.microsoft.com/office/drawing/2014/main" id="{566C5919-D8B6-4E24-8E64-11099DE28659}"/>
                </a:ext>
              </a:extLst>
            </p:cNvPr>
            <p:cNvSpPr/>
            <p:nvPr/>
          </p:nvSpPr>
          <p:spPr>
            <a:xfrm>
              <a:off x="7564426" y="3224343"/>
              <a:ext cx="119985" cy="368801"/>
            </a:xfrm>
            <a:custGeom>
              <a:avLst/>
              <a:gdLst/>
              <a:ahLst/>
              <a:cxnLst/>
              <a:rect l="l" t="t" r="r" b="b"/>
              <a:pathLst>
                <a:path w="13196" h="40561" extrusionOk="0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1" name="Resim 20">
            <a:extLst>
              <a:ext uri="{FF2B5EF4-FFF2-40B4-BE49-F238E27FC236}">
                <a16:creationId xmlns:a16="http://schemas.microsoft.com/office/drawing/2014/main" id="{A7F4E6F9-CA81-465A-AF6B-DC489A3D9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5" y="7022891"/>
            <a:ext cx="2765823" cy="276582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0B433264-5BFB-4C33-ADDE-0A94F11DAC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13" y="5662481"/>
            <a:ext cx="4350985" cy="289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Dikdörtgen 22">
            <a:extLst>
              <a:ext uri="{FF2B5EF4-FFF2-40B4-BE49-F238E27FC236}">
                <a16:creationId xmlns:a16="http://schemas.microsoft.com/office/drawing/2014/main" id="{1DE8D480-BF88-469E-829B-A442DD3C22BA}"/>
              </a:ext>
            </a:extLst>
          </p:cNvPr>
          <p:cNvSpPr/>
          <p:nvPr/>
        </p:nvSpPr>
        <p:spPr>
          <a:xfrm>
            <a:off x="4632535" y="8629877"/>
            <a:ext cx="3700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NASSAU CRUISE PORT, </a:t>
            </a:r>
            <a:r>
              <a:rPr lang="tr-TR" sz="12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BAHAMAS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C050617-583B-3F2E-62E3-E9280E3BB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23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77033" y="779511"/>
            <a:ext cx="179093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0800" b="1" dirty="0">
                <a:latin typeface="Bahnschrift SemiBold" panose="020B0502040204020203" pitchFamily="34" charset="0"/>
              </a:rPr>
              <a:t>Thank You</a:t>
            </a:r>
            <a:r>
              <a:rPr lang="tr-TR" sz="10800" b="1" dirty="0">
                <a:latin typeface="Bahnschrift SemiBold" panose="020B0502040204020203" pitchFamily="34" charset="0"/>
              </a:rPr>
              <a:t>!</a:t>
            </a:r>
            <a:endParaRPr lang="en-GB" sz="10800" b="1" dirty="0">
              <a:latin typeface="Bahnschrift SemiBold" panose="020B0502040204020203" pitchFamily="34" charset="0"/>
            </a:endParaRPr>
          </a:p>
        </p:txBody>
      </p:sp>
      <p:cxnSp>
        <p:nvCxnSpPr>
          <p:cNvPr id="5" name="Straight Connector 3"/>
          <p:cNvCxnSpPr/>
          <p:nvPr/>
        </p:nvCxnSpPr>
        <p:spPr>
          <a:xfrm>
            <a:off x="1600200" y="6677337"/>
            <a:ext cx="150876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1507334" y="6772587"/>
            <a:ext cx="15651956" cy="137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1028751">
              <a:lnSpc>
                <a:spcPct val="90000"/>
              </a:lnSpc>
              <a:spcBef>
                <a:spcPts val="1125"/>
              </a:spcBef>
            </a:pPr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TURKISH CONTRACTORS </a:t>
            </a:r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ASSOCIATION</a:t>
            </a:r>
            <a:endParaRPr lang="tr-T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1028751">
              <a:lnSpc>
                <a:spcPct val="90000"/>
              </a:lnSpc>
              <a:spcBef>
                <a:spcPts val="1125"/>
              </a:spcBef>
            </a:pPr>
            <a:r>
              <a:rPr lang="nn-NO" sz="2100" b="1" dirty="0">
                <a:latin typeface="Georgia" panose="02040502050405020303" pitchFamily="18" charset="0"/>
              </a:rPr>
              <a:t>Birlik Mahallesi, Doğukent Bulvarı, 447. Sokak No</a:t>
            </a:r>
            <a:r>
              <a:rPr lang="tr-TR" sz="2100" b="1" dirty="0">
                <a:latin typeface="Georgia" panose="02040502050405020303" pitchFamily="18" charset="0"/>
              </a:rPr>
              <a:t>:</a:t>
            </a:r>
            <a:r>
              <a:rPr lang="nn-NO" sz="2100" b="1" dirty="0">
                <a:latin typeface="Georgia" panose="02040502050405020303" pitchFamily="18" charset="0"/>
              </a:rPr>
              <a:t>4, Çankaya, 06610 Ankara, T</a:t>
            </a:r>
            <a:r>
              <a:rPr lang="tr-TR" sz="2100" b="1" dirty="0">
                <a:latin typeface="Georgia" panose="02040502050405020303" pitchFamily="18" charset="0"/>
              </a:rPr>
              <a:t>ÜRKİYE</a:t>
            </a:r>
            <a:r>
              <a:rPr lang="nn-NO" sz="2100" b="1" dirty="0">
                <a:latin typeface="Georgia" panose="02040502050405020303" pitchFamily="18" charset="0"/>
              </a:rPr>
              <a:t> </a:t>
            </a:r>
          </a:p>
          <a:p>
            <a:pPr algn="just" defTabSz="1028751">
              <a:lnSpc>
                <a:spcPct val="90000"/>
              </a:lnSpc>
              <a:spcBef>
                <a:spcPts val="1125"/>
              </a:spcBef>
            </a:pPr>
            <a:r>
              <a:rPr lang="nn-NO" sz="2100" b="1" dirty="0">
                <a:latin typeface="Georgia" panose="02040502050405020303" pitchFamily="18" charset="0"/>
              </a:rPr>
              <a:t>Tel : 90 (312) 440 81 22</a:t>
            </a:r>
            <a:r>
              <a:rPr lang="tr-TR" sz="2100" b="1" dirty="0">
                <a:latin typeface="Georgia" panose="02040502050405020303" pitchFamily="18" charset="0"/>
              </a:rPr>
              <a:t>     </a:t>
            </a:r>
            <a:r>
              <a:rPr lang="tr-TR" sz="2100" b="1" dirty="0">
                <a:latin typeface="Georgia" panose="02040502050405020303" pitchFamily="18" charset="0"/>
                <a:sym typeface="Symbol" pitchFamily="18" charset="2"/>
              </a:rPr>
              <a:t>     </a:t>
            </a:r>
            <a:r>
              <a:rPr lang="nn-NO" sz="2100" b="1" dirty="0">
                <a:latin typeface="Georgia" panose="02040502050405020303" pitchFamily="18" charset="0"/>
              </a:rPr>
              <a:t>Fax: 90 (312) 440 02 53</a:t>
            </a:r>
            <a:r>
              <a:rPr lang="tr-TR" sz="2100" b="1" dirty="0">
                <a:latin typeface="Georgia" panose="02040502050405020303" pitchFamily="18" charset="0"/>
              </a:rPr>
              <a:t>     </a:t>
            </a:r>
            <a:r>
              <a:rPr lang="tr-TR" sz="2100" b="1" dirty="0">
                <a:latin typeface="Georgia" panose="02040502050405020303" pitchFamily="18" charset="0"/>
                <a:sym typeface="Symbol" pitchFamily="18" charset="2"/>
              </a:rPr>
              <a:t>     </a:t>
            </a:r>
            <a:r>
              <a:rPr lang="nn-NO" sz="2100" b="1" dirty="0">
                <a:latin typeface="Georgia" panose="02040502050405020303" pitchFamily="18" charset="0"/>
              </a:rPr>
              <a:t>e-mail : </a:t>
            </a:r>
            <a:r>
              <a:rPr lang="nn-NO" sz="2100" b="1" u="sng" dirty="0">
                <a:latin typeface="Georgia" panose="02040502050405020303" pitchFamily="18" charset="0"/>
              </a:rPr>
              <a:t>tmb@tmb.org.tr</a:t>
            </a:r>
            <a:r>
              <a:rPr lang="tr-TR" sz="2100" b="1" dirty="0">
                <a:latin typeface="Georgia" panose="02040502050405020303" pitchFamily="18" charset="0"/>
              </a:rPr>
              <a:t>    </a:t>
            </a:r>
            <a:r>
              <a:rPr lang="tr-TR" sz="2100" b="1" dirty="0">
                <a:latin typeface="Georgia" panose="02040502050405020303" pitchFamily="18" charset="0"/>
                <a:sym typeface="Symbol" pitchFamily="18" charset="2"/>
              </a:rPr>
              <a:t>     </a:t>
            </a:r>
            <a:r>
              <a:rPr lang="tr-TR" sz="2100" b="1" dirty="0">
                <a:latin typeface="Georgia" panose="02040502050405020303" pitchFamily="18" charset="0"/>
              </a:rPr>
              <a:t>web</a:t>
            </a:r>
            <a:r>
              <a:rPr lang="nn-NO" sz="2100" b="1" dirty="0">
                <a:latin typeface="Georgia" panose="02040502050405020303" pitchFamily="18" charset="0"/>
              </a:rPr>
              <a:t> : </a:t>
            </a:r>
            <a:r>
              <a:rPr lang="nn-NO" sz="2100" b="1" u="sng" dirty="0">
                <a:latin typeface="Georgia" panose="02040502050405020303" pitchFamily="18" charset="0"/>
              </a:rPr>
              <a:t>www.tmb.org.tr</a:t>
            </a:r>
            <a:r>
              <a:rPr lang="tr-TR" sz="2100" b="1" dirty="0">
                <a:latin typeface="Georgia" panose="02040502050405020303" pitchFamily="18" charset="0"/>
              </a:rPr>
              <a:t>  </a:t>
            </a:r>
            <a:endParaRPr lang="en-US" sz="2100" dirty="0">
              <a:latin typeface="Georgia" panose="02040502050405020303" pitchFamily="18" charset="0"/>
            </a:endParaRPr>
          </a:p>
        </p:txBody>
      </p:sp>
      <p:pic>
        <p:nvPicPr>
          <p:cNvPr id="9" name="Picture 4" descr="https://cdn-images.mailchimp.com/icons/social-block-v2/color-linkedin-1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561" y="8625436"/>
            <a:ext cx="877775" cy="87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nstagram round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632" y="8625436"/>
            <a:ext cx="856742" cy="87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cdn-images.mailchimp.com/icons/social-block-v2/color-linkedin-1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69" y="8625436"/>
            <a:ext cx="877775" cy="87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46">
            <a:extLst>
              <a:ext uri="{FF2B5EF4-FFF2-40B4-BE49-F238E27FC236}">
                <a16:creationId xmlns:a16="http://schemas.microsoft.com/office/drawing/2014/main" id="{472B56AB-8C36-4D25-89E9-6088FC49BFD0}"/>
              </a:ext>
            </a:extLst>
          </p:cNvPr>
          <p:cNvGrpSpPr/>
          <p:nvPr/>
        </p:nvGrpSpPr>
        <p:grpSpPr>
          <a:xfrm>
            <a:off x="9621962" y="4435106"/>
            <a:ext cx="1070100" cy="1014647"/>
            <a:chOff x="7981066" y="2575110"/>
            <a:chExt cx="1017088" cy="1215057"/>
          </a:xfrm>
          <a:solidFill>
            <a:schemeClr val="bg1">
              <a:lumMod val="50000"/>
            </a:schemeClr>
          </a:solidFill>
        </p:grpSpPr>
        <p:sp>
          <p:nvSpPr>
            <p:cNvPr id="19" name="Freeform: Shape 43">
              <a:extLst>
                <a:ext uri="{FF2B5EF4-FFF2-40B4-BE49-F238E27FC236}">
                  <a16:creationId xmlns:a16="http://schemas.microsoft.com/office/drawing/2014/main" id="{C0CF023F-84CC-4D8C-8A07-186F634F8CC6}"/>
                </a:ext>
              </a:extLst>
            </p:cNvPr>
            <p:cNvSpPr/>
            <p:nvPr/>
          </p:nvSpPr>
          <p:spPr>
            <a:xfrm>
              <a:off x="7981066" y="2811194"/>
              <a:ext cx="1017088" cy="978973"/>
            </a:xfrm>
            <a:custGeom>
              <a:avLst/>
              <a:gdLst>
                <a:gd name="connsiteX0" fmla="*/ 1708938 w 2163080"/>
                <a:gd name="connsiteY0" fmla="*/ 2004560 h 2082019"/>
                <a:gd name="connsiteX1" fmla="*/ 1708938 w 2163080"/>
                <a:gd name="connsiteY1" fmla="*/ 2044384 h 2082019"/>
                <a:gd name="connsiteX2" fmla="*/ 2059441 w 2163080"/>
                <a:gd name="connsiteY2" fmla="*/ 2044384 h 2082019"/>
                <a:gd name="connsiteX3" fmla="*/ 2059441 w 2163080"/>
                <a:gd name="connsiteY3" fmla="*/ 2004560 h 2082019"/>
                <a:gd name="connsiteX4" fmla="*/ 1293406 w 2163080"/>
                <a:gd name="connsiteY4" fmla="*/ 2004560 h 2082019"/>
                <a:gd name="connsiteX5" fmla="*/ 1293406 w 2163080"/>
                <a:gd name="connsiteY5" fmla="*/ 2044384 h 2082019"/>
                <a:gd name="connsiteX6" fmla="*/ 1643909 w 2163080"/>
                <a:gd name="connsiteY6" fmla="*/ 2044384 h 2082019"/>
                <a:gd name="connsiteX7" fmla="*/ 1643909 w 2163080"/>
                <a:gd name="connsiteY7" fmla="*/ 2004560 h 2082019"/>
                <a:gd name="connsiteX8" fmla="*/ 1708938 w 2163080"/>
                <a:gd name="connsiteY8" fmla="*/ 1943463 h 2082019"/>
                <a:gd name="connsiteX9" fmla="*/ 1708938 w 2163080"/>
                <a:gd name="connsiteY9" fmla="*/ 1983287 h 2082019"/>
                <a:gd name="connsiteX10" fmla="*/ 2059441 w 2163080"/>
                <a:gd name="connsiteY10" fmla="*/ 1983287 h 2082019"/>
                <a:gd name="connsiteX11" fmla="*/ 2059441 w 2163080"/>
                <a:gd name="connsiteY11" fmla="*/ 1943463 h 2082019"/>
                <a:gd name="connsiteX12" fmla="*/ 1293406 w 2163080"/>
                <a:gd name="connsiteY12" fmla="*/ 1943463 h 2082019"/>
                <a:gd name="connsiteX13" fmla="*/ 1293406 w 2163080"/>
                <a:gd name="connsiteY13" fmla="*/ 1983287 h 2082019"/>
                <a:gd name="connsiteX14" fmla="*/ 1643909 w 2163080"/>
                <a:gd name="connsiteY14" fmla="*/ 1983287 h 2082019"/>
                <a:gd name="connsiteX15" fmla="*/ 1643909 w 2163080"/>
                <a:gd name="connsiteY15" fmla="*/ 1943463 h 2082019"/>
                <a:gd name="connsiteX16" fmla="*/ 1708938 w 2163080"/>
                <a:gd name="connsiteY16" fmla="*/ 1882367 h 2082019"/>
                <a:gd name="connsiteX17" fmla="*/ 1708938 w 2163080"/>
                <a:gd name="connsiteY17" fmla="*/ 1922191 h 2082019"/>
                <a:gd name="connsiteX18" fmla="*/ 2059441 w 2163080"/>
                <a:gd name="connsiteY18" fmla="*/ 1922191 h 2082019"/>
                <a:gd name="connsiteX19" fmla="*/ 2059441 w 2163080"/>
                <a:gd name="connsiteY19" fmla="*/ 1882367 h 2082019"/>
                <a:gd name="connsiteX20" fmla="*/ 1293406 w 2163080"/>
                <a:gd name="connsiteY20" fmla="*/ 1882367 h 2082019"/>
                <a:gd name="connsiteX21" fmla="*/ 1293406 w 2163080"/>
                <a:gd name="connsiteY21" fmla="*/ 1922191 h 2082019"/>
                <a:gd name="connsiteX22" fmla="*/ 1643909 w 2163080"/>
                <a:gd name="connsiteY22" fmla="*/ 1922191 h 2082019"/>
                <a:gd name="connsiteX23" fmla="*/ 1643909 w 2163080"/>
                <a:gd name="connsiteY23" fmla="*/ 1882367 h 2082019"/>
                <a:gd name="connsiteX24" fmla="*/ 1024178 w 2163080"/>
                <a:gd name="connsiteY24" fmla="*/ 1873675 h 2082019"/>
                <a:gd name="connsiteX25" fmla="*/ 1024178 w 2163080"/>
                <a:gd name="connsiteY25" fmla="*/ 1939321 h 2082019"/>
                <a:gd name="connsiteX26" fmla="*/ 1122274 w 2163080"/>
                <a:gd name="connsiteY26" fmla="*/ 1939321 h 2082019"/>
                <a:gd name="connsiteX27" fmla="*/ 1122274 w 2163080"/>
                <a:gd name="connsiteY27" fmla="*/ 1873675 h 2082019"/>
                <a:gd name="connsiteX28" fmla="*/ 840577 w 2163080"/>
                <a:gd name="connsiteY28" fmla="*/ 1873675 h 2082019"/>
                <a:gd name="connsiteX29" fmla="*/ 840577 w 2163080"/>
                <a:gd name="connsiteY29" fmla="*/ 1939321 h 2082019"/>
                <a:gd name="connsiteX30" fmla="*/ 938673 w 2163080"/>
                <a:gd name="connsiteY30" fmla="*/ 1939321 h 2082019"/>
                <a:gd name="connsiteX31" fmla="*/ 938673 w 2163080"/>
                <a:gd name="connsiteY31" fmla="*/ 1873675 h 2082019"/>
                <a:gd name="connsiteX32" fmla="*/ 656977 w 2163080"/>
                <a:gd name="connsiteY32" fmla="*/ 1873675 h 2082019"/>
                <a:gd name="connsiteX33" fmla="*/ 656977 w 2163080"/>
                <a:gd name="connsiteY33" fmla="*/ 1939321 h 2082019"/>
                <a:gd name="connsiteX34" fmla="*/ 755073 w 2163080"/>
                <a:gd name="connsiteY34" fmla="*/ 1939321 h 2082019"/>
                <a:gd name="connsiteX35" fmla="*/ 755073 w 2163080"/>
                <a:gd name="connsiteY35" fmla="*/ 1873675 h 2082019"/>
                <a:gd name="connsiteX36" fmla="*/ 1708938 w 2163080"/>
                <a:gd name="connsiteY36" fmla="*/ 1821270 h 2082019"/>
                <a:gd name="connsiteX37" fmla="*/ 1708938 w 2163080"/>
                <a:gd name="connsiteY37" fmla="*/ 1861094 h 2082019"/>
                <a:gd name="connsiteX38" fmla="*/ 2059441 w 2163080"/>
                <a:gd name="connsiteY38" fmla="*/ 1861094 h 2082019"/>
                <a:gd name="connsiteX39" fmla="*/ 2059441 w 2163080"/>
                <a:gd name="connsiteY39" fmla="*/ 1821270 h 2082019"/>
                <a:gd name="connsiteX40" fmla="*/ 1293406 w 2163080"/>
                <a:gd name="connsiteY40" fmla="*/ 1821270 h 2082019"/>
                <a:gd name="connsiteX41" fmla="*/ 1293406 w 2163080"/>
                <a:gd name="connsiteY41" fmla="*/ 1861094 h 2082019"/>
                <a:gd name="connsiteX42" fmla="*/ 1643909 w 2163080"/>
                <a:gd name="connsiteY42" fmla="*/ 1861094 h 2082019"/>
                <a:gd name="connsiteX43" fmla="*/ 1643909 w 2163080"/>
                <a:gd name="connsiteY43" fmla="*/ 1821270 h 2082019"/>
                <a:gd name="connsiteX44" fmla="*/ 1024178 w 2163080"/>
                <a:gd name="connsiteY44" fmla="*/ 1737466 h 2082019"/>
                <a:gd name="connsiteX45" fmla="*/ 1024178 w 2163080"/>
                <a:gd name="connsiteY45" fmla="*/ 1803112 h 2082019"/>
                <a:gd name="connsiteX46" fmla="*/ 1122274 w 2163080"/>
                <a:gd name="connsiteY46" fmla="*/ 1803112 h 2082019"/>
                <a:gd name="connsiteX47" fmla="*/ 1122274 w 2163080"/>
                <a:gd name="connsiteY47" fmla="*/ 1737466 h 2082019"/>
                <a:gd name="connsiteX48" fmla="*/ 840577 w 2163080"/>
                <a:gd name="connsiteY48" fmla="*/ 1737466 h 2082019"/>
                <a:gd name="connsiteX49" fmla="*/ 840577 w 2163080"/>
                <a:gd name="connsiteY49" fmla="*/ 1803112 h 2082019"/>
                <a:gd name="connsiteX50" fmla="*/ 938673 w 2163080"/>
                <a:gd name="connsiteY50" fmla="*/ 1803112 h 2082019"/>
                <a:gd name="connsiteX51" fmla="*/ 938673 w 2163080"/>
                <a:gd name="connsiteY51" fmla="*/ 1737466 h 2082019"/>
                <a:gd name="connsiteX52" fmla="*/ 656977 w 2163080"/>
                <a:gd name="connsiteY52" fmla="*/ 1737466 h 2082019"/>
                <a:gd name="connsiteX53" fmla="*/ 656977 w 2163080"/>
                <a:gd name="connsiteY53" fmla="*/ 1803112 h 2082019"/>
                <a:gd name="connsiteX54" fmla="*/ 755073 w 2163080"/>
                <a:gd name="connsiteY54" fmla="*/ 1803112 h 2082019"/>
                <a:gd name="connsiteX55" fmla="*/ 755073 w 2163080"/>
                <a:gd name="connsiteY55" fmla="*/ 1737466 h 2082019"/>
                <a:gd name="connsiteX56" fmla="*/ 1024178 w 2163080"/>
                <a:gd name="connsiteY56" fmla="*/ 1601257 h 2082019"/>
                <a:gd name="connsiteX57" fmla="*/ 1024178 w 2163080"/>
                <a:gd name="connsiteY57" fmla="*/ 1666903 h 2082019"/>
                <a:gd name="connsiteX58" fmla="*/ 1122274 w 2163080"/>
                <a:gd name="connsiteY58" fmla="*/ 1666903 h 2082019"/>
                <a:gd name="connsiteX59" fmla="*/ 1122274 w 2163080"/>
                <a:gd name="connsiteY59" fmla="*/ 1601257 h 2082019"/>
                <a:gd name="connsiteX60" fmla="*/ 840577 w 2163080"/>
                <a:gd name="connsiteY60" fmla="*/ 1601257 h 2082019"/>
                <a:gd name="connsiteX61" fmla="*/ 840577 w 2163080"/>
                <a:gd name="connsiteY61" fmla="*/ 1666903 h 2082019"/>
                <a:gd name="connsiteX62" fmla="*/ 938673 w 2163080"/>
                <a:gd name="connsiteY62" fmla="*/ 1666903 h 2082019"/>
                <a:gd name="connsiteX63" fmla="*/ 938673 w 2163080"/>
                <a:gd name="connsiteY63" fmla="*/ 1601257 h 2082019"/>
                <a:gd name="connsiteX64" fmla="*/ 656977 w 2163080"/>
                <a:gd name="connsiteY64" fmla="*/ 1601257 h 2082019"/>
                <a:gd name="connsiteX65" fmla="*/ 656977 w 2163080"/>
                <a:gd name="connsiteY65" fmla="*/ 1666903 h 2082019"/>
                <a:gd name="connsiteX66" fmla="*/ 755073 w 2163080"/>
                <a:gd name="connsiteY66" fmla="*/ 1666903 h 2082019"/>
                <a:gd name="connsiteX67" fmla="*/ 755073 w 2163080"/>
                <a:gd name="connsiteY67" fmla="*/ 1601257 h 2082019"/>
                <a:gd name="connsiteX68" fmla="*/ 1949811 w 2163080"/>
                <a:gd name="connsiteY68" fmla="*/ 1437108 h 2082019"/>
                <a:gd name="connsiteX69" fmla="*/ 1949811 w 2163080"/>
                <a:gd name="connsiteY69" fmla="*/ 1502754 h 2082019"/>
                <a:gd name="connsiteX70" fmla="*/ 2047907 w 2163080"/>
                <a:gd name="connsiteY70" fmla="*/ 1502754 h 2082019"/>
                <a:gd name="connsiteX71" fmla="*/ 2047907 w 2163080"/>
                <a:gd name="connsiteY71" fmla="*/ 1437108 h 2082019"/>
                <a:gd name="connsiteX72" fmla="*/ 1766210 w 2163080"/>
                <a:gd name="connsiteY72" fmla="*/ 1437108 h 2082019"/>
                <a:gd name="connsiteX73" fmla="*/ 1766210 w 2163080"/>
                <a:gd name="connsiteY73" fmla="*/ 1502754 h 2082019"/>
                <a:gd name="connsiteX74" fmla="*/ 1864306 w 2163080"/>
                <a:gd name="connsiteY74" fmla="*/ 1502754 h 2082019"/>
                <a:gd name="connsiteX75" fmla="*/ 1864306 w 2163080"/>
                <a:gd name="connsiteY75" fmla="*/ 1437108 h 2082019"/>
                <a:gd name="connsiteX76" fmla="*/ 1582610 w 2163080"/>
                <a:gd name="connsiteY76" fmla="*/ 1437108 h 2082019"/>
                <a:gd name="connsiteX77" fmla="*/ 1582610 w 2163080"/>
                <a:gd name="connsiteY77" fmla="*/ 1502754 h 2082019"/>
                <a:gd name="connsiteX78" fmla="*/ 1680706 w 2163080"/>
                <a:gd name="connsiteY78" fmla="*/ 1502754 h 2082019"/>
                <a:gd name="connsiteX79" fmla="*/ 1680706 w 2163080"/>
                <a:gd name="connsiteY79" fmla="*/ 1437108 h 2082019"/>
                <a:gd name="connsiteX80" fmla="*/ 1386037 w 2163080"/>
                <a:gd name="connsiteY80" fmla="*/ 1437108 h 2082019"/>
                <a:gd name="connsiteX81" fmla="*/ 1386037 w 2163080"/>
                <a:gd name="connsiteY81" fmla="*/ 1502754 h 2082019"/>
                <a:gd name="connsiteX82" fmla="*/ 1484133 w 2163080"/>
                <a:gd name="connsiteY82" fmla="*/ 1502754 h 2082019"/>
                <a:gd name="connsiteX83" fmla="*/ 1484133 w 2163080"/>
                <a:gd name="connsiteY83" fmla="*/ 1437108 h 2082019"/>
                <a:gd name="connsiteX84" fmla="*/ 1202437 w 2163080"/>
                <a:gd name="connsiteY84" fmla="*/ 1437108 h 2082019"/>
                <a:gd name="connsiteX85" fmla="*/ 1202437 w 2163080"/>
                <a:gd name="connsiteY85" fmla="*/ 1502754 h 2082019"/>
                <a:gd name="connsiteX86" fmla="*/ 1300533 w 2163080"/>
                <a:gd name="connsiteY86" fmla="*/ 1502754 h 2082019"/>
                <a:gd name="connsiteX87" fmla="*/ 1300533 w 2163080"/>
                <a:gd name="connsiteY87" fmla="*/ 1437108 h 2082019"/>
                <a:gd name="connsiteX88" fmla="*/ 1024178 w 2163080"/>
                <a:gd name="connsiteY88" fmla="*/ 1437108 h 2082019"/>
                <a:gd name="connsiteX89" fmla="*/ 1024178 w 2163080"/>
                <a:gd name="connsiteY89" fmla="*/ 1502754 h 2082019"/>
                <a:gd name="connsiteX90" fmla="*/ 1122274 w 2163080"/>
                <a:gd name="connsiteY90" fmla="*/ 1502754 h 2082019"/>
                <a:gd name="connsiteX91" fmla="*/ 1122274 w 2163080"/>
                <a:gd name="connsiteY91" fmla="*/ 1437108 h 2082019"/>
                <a:gd name="connsiteX92" fmla="*/ 840577 w 2163080"/>
                <a:gd name="connsiteY92" fmla="*/ 1437108 h 2082019"/>
                <a:gd name="connsiteX93" fmla="*/ 840577 w 2163080"/>
                <a:gd name="connsiteY93" fmla="*/ 1502754 h 2082019"/>
                <a:gd name="connsiteX94" fmla="*/ 938673 w 2163080"/>
                <a:gd name="connsiteY94" fmla="*/ 1502754 h 2082019"/>
                <a:gd name="connsiteX95" fmla="*/ 938673 w 2163080"/>
                <a:gd name="connsiteY95" fmla="*/ 1437108 h 2082019"/>
                <a:gd name="connsiteX96" fmla="*/ 656977 w 2163080"/>
                <a:gd name="connsiteY96" fmla="*/ 1437108 h 2082019"/>
                <a:gd name="connsiteX97" fmla="*/ 656977 w 2163080"/>
                <a:gd name="connsiteY97" fmla="*/ 1502754 h 2082019"/>
                <a:gd name="connsiteX98" fmla="*/ 755073 w 2163080"/>
                <a:gd name="connsiteY98" fmla="*/ 1502754 h 2082019"/>
                <a:gd name="connsiteX99" fmla="*/ 755073 w 2163080"/>
                <a:gd name="connsiteY99" fmla="*/ 1437108 h 2082019"/>
                <a:gd name="connsiteX100" fmla="*/ 1037978 w 2163080"/>
                <a:gd name="connsiteY100" fmla="*/ 331011 h 2082019"/>
                <a:gd name="connsiteX101" fmla="*/ 1037978 w 2163080"/>
                <a:gd name="connsiteY101" fmla="*/ 465308 h 2082019"/>
                <a:gd name="connsiteX102" fmla="*/ 1059098 w 2163080"/>
                <a:gd name="connsiteY102" fmla="*/ 468502 h 2082019"/>
                <a:gd name="connsiteX103" fmla="*/ 1162875 w 2163080"/>
                <a:gd name="connsiteY103" fmla="*/ 562591 h 2082019"/>
                <a:gd name="connsiteX104" fmla="*/ 1173239 w 2163080"/>
                <a:gd name="connsiteY104" fmla="*/ 613926 h 2082019"/>
                <a:gd name="connsiteX105" fmla="*/ 1175942 w 2163080"/>
                <a:gd name="connsiteY105" fmla="*/ 613926 h 2082019"/>
                <a:gd name="connsiteX106" fmla="*/ 1175942 w 2163080"/>
                <a:gd name="connsiteY106" fmla="*/ 627317 h 2082019"/>
                <a:gd name="connsiteX107" fmla="*/ 1175943 w 2163080"/>
                <a:gd name="connsiteY107" fmla="*/ 627321 h 2082019"/>
                <a:gd name="connsiteX108" fmla="*/ 1175942 w 2163080"/>
                <a:gd name="connsiteY108" fmla="*/ 1063497 h 2082019"/>
                <a:gd name="connsiteX109" fmla="*/ 1283069 w 2163080"/>
                <a:gd name="connsiteY109" fmla="*/ 1063497 h 2082019"/>
                <a:gd name="connsiteX110" fmla="*/ 1283069 w 2163080"/>
                <a:gd name="connsiteY110" fmla="*/ 627216 h 2082019"/>
                <a:gd name="connsiteX111" fmla="*/ 1384635 w 2163080"/>
                <a:gd name="connsiteY111" fmla="*/ 473988 h 2082019"/>
                <a:gd name="connsiteX112" fmla="*/ 1437863 w 2163080"/>
                <a:gd name="connsiteY112" fmla="*/ 463242 h 2082019"/>
                <a:gd name="connsiteX113" fmla="*/ 1437863 w 2163080"/>
                <a:gd name="connsiteY113" fmla="*/ 331011 h 2082019"/>
                <a:gd name="connsiteX114" fmla="*/ 785279 w 2163080"/>
                <a:gd name="connsiteY114" fmla="*/ 331011 h 2082019"/>
                <a:gd name="connsiteX115" fmla="*/ 785279 w 2163080"/>
                <a:gd name="connsiteY115" fmla="*/ 1063497 h 2082019"/>
                <a:gd name="connsiteX116" fmla="*/ 843351 w 2163080"/>
                <a:gd name="connsiteY116" fmla="*/ 1063497 h 2082019"/>
                <a:gd name="connsiteX117" fmla="*/ 843351 w 2163080"/>
                <a:gd name="connsiteY117" fmla="*/ 627321 h 2082019"/>
                <a:gd name="connsiteX118" fmla="*/ 944917 w 2163080"/>
                <a:gd name="connsiteY118" fmla="*/ 474094 h 2082019"/>
                <a:gd name="connsiteX119" fmla="*/ 996379 w 2163080"/>
                <a:gd name="connsiteY119" fmla="*/ 463704 h 2082019"/>
                <a:gd name="connsiteX120" fmla="*/ 996379 w 2163080"/>
                <a:gd name="connsiteY120" fmla="*/ 331011 h 2082019"/>
                <a:gd name="connsiteX121" fmla="*/ 683756 w 2163080"/>
                <a:gd name="connsiteY121" fmla="*/ 0 h 2082019"/>
                <a:gd name="connsiteX122" fmla="*/ 785279 w 2163080"/>
                <a:gd name="connsiteY122" fmla="*/ 0 h 2082019"/>
                <a:gd name="connsiteX123" fmla="*/ 785279 w 2163080"/>
                <a:gd name="connsiteY123" fmla="*/ 1 h 2082019"/>
                <a:gd name="connsiteX124" fmla="*/ 785279 w 2163080"/>
                <a:gd name="connsiteY124" fmla="*/ 150699 h 2082019"/>
                <a:gd name="connsiteX125" fmla="*/ 785279 w 2163080"/>
                <a:gd name="connsiteY125" fmla="*/ 150703 h 2082019"/>
                <a:gd name="connsiteX126" fmla="*/ 785279 w 2163080"/>
                <a:gd name="connsiteY126" fmla="*/ 185573 h 2082019"/>
                <a:gd name="connsiteX127" fmla="*/ 785279 w 2163080"/>
                <a:gd name="connsiteY127" fmla="*/ 268612 h 2082019"/>
                <a:gd name="connsiteX128" fmla="*/ 1437863 w 2163080"/>
                <a:gd name="connsiteY128" fmla="*/ 268612 h 2082019"/>
                <a:gd name="connsiteX129" fmla="*/ 1437863 w 2163080"/>
                <a:gd name="connsiteY129" fmla="*/ 268180 h 2082019"/>
                <a:gd name="connsiteX130" fmla="*/ 1479462 w 2163080"/>
                <a:gd name="connsiteY130" fmla="*/ 268180 h 2082019"/>
                <a:gd name="connsiteX131" fmla="*/ 1479462 w 2163080"/>
                <a:gd name="connsiteY131" fmla="*/ 466997 h 2082019"/>
                <a:gd name="connsiteX132" fmla="*/ 1514095 w 2163080"/>
                <a:gd name="connsiteY132" fmla="*/ 473988 h 2082019"/>
                <a:gd name="connsiteX133" fmla="*/ 1608185 w 2163080"/>
                <a:gd name="connsiteY133" fmla="*/ 577765 h 2082019"/>
                <a:gd name="connsiteX134" fmla="*/ 1613636 w 2163080"/>
                <a:gd name="connsiteY134" fmla="*/ 613821 h 2082019"/>
                <a:gd name="connsiteX135" fmla="*/ 1615660 w 2163080"/>
                <a:gd name="connsiteY135" fmla="*/ 613821 h 2082019"/>
                <a:gd name="connsiteX136" fmla="*/ 1615660 w 2163080"/>
                <a:gd name="connsiteY136" fmla="*/ 627210 h 2082019"/>
                <a:gd name="connsiteX137" fmla="*/ 1615661 w 2163080"/>
                <a:gd name="connsiteY137" fmla="*/ 627216 h 2082019"/>
                <a:gd name="connsiteX138" fmla="*/ 1615660 w 2163080"/>
                <a:gd name="connsiteY138" fmla="*/ 1063497 h 2082019"/>
                <a:gd name="connsiteX139" fmla="*/ 2163080 w 2163080"/>
                <a:gd name="connsiteY139" fmla="*/ 1063497 h 2082019"/>
                <a:gd name="connsiteX140" fmla="*/ 2163080 w 2163080"/>
                <a:gd name="connsiteY140" fmla="*/ 1184656 h 2082019"/>
                <a:gd name="connsiteX141" fmla="*/ 2163080 w 2163080"/>
                <a:gd name="connsiteY141" fmla="*/ 1530190 h 2082019"/>
                <a:gd name="connsiteX142" fmla="*/ 2163080 w 2163080"/>
                <a:gd name="connsiteY142" fmla="*/ 2078653 h 2082019"/>
                <a:gd name="connsiteX143" fmla="*/ 2163080 w 2163080"/>
                <a:gd name="connsiteY143" fmla="*/ 2082019 h 2082019"/>
                <a:gd name="connsiteX144" fmla="*/ 499194 w 2163080"/>
                <a:gd name="connsiteY144" fmla="*/ 2082019 h 2082019"/>
                <a:gd name="connsiteX145" fmla="*/ 499105 w 2163080"/>
                <a:gd name="connsiteY145" fmla="*/ 2082019 h 2082019"/>
                <a:gd name="connsiteX146" fmla="*/ 421721 w 2163080"/>
                <a:gd name="connsiteY146" fmla="*/ 2082019 h 2082019"/>
                <a:gd name="connsiteX147" fmla="*/ 421721 w 2163080"/>
                <a:gd name="connsiteY147" fmla="*/ 1864776 h 2082019"/>
                <a:gd name="connsiteX148" fmla="*/ 327071 w 2163080"/>
                <a:gd name="connsiteY148" fmla="*/ 1864776 h 2082019"/>
                <a:gd name="connsiteX149" fmla="*/ 327071 w 2163080"/>
                <a:gd name="connsiteY149" fmla="*/ 2082019 h 2082019"/>
                <a:gd name="connsiteX150" fmla="*/ 249597 w 2163080"/>
                <a:gd name="connsiteY150" fmla="*/ 2082019 h 2082019"/>
                <a:gd name="connsiteX151" fmla="*/ 249597 w 2163080"/>
                <a:gd name="connsiteY151" fmla="*/ 2082018 h 2082019"/>
                <a:gd name="connsiteX152" fmla="*/ 163326 w 2163080"/>
                <a:gd name="connsiteY152" fmla="*/ 2082018 h 2082019"/>
                <a:gd name="connsiteX153" fmla="*/ 163326 w 2163080"/>
                <a:gd name="connsiteY153" fmla="*/ 1864776 h 2082019"/>
                <a:gd name="connsiteX154" fmla="*/ 68676 w 2163080"/>
                <a:gd name="connsiteY154" fmla="*/ 1864776 h 2082019"/>
                <a:gd name="connsiteX155" fmla="*/ 68676 w 2163080"/>
                <a:gd name="connsiteY155" fmla="*/ 2082018 h 2082019"/>
                <a:gd name="connsiteX156" fmla="*/ 0 w 2163080"/>
                <a:gd name="connsiteY156" fmla="*/ 2082018 h 2082019"/>
                <a:gd name="connsiteX157" fmla="*/ 0 w 2163080"/>
                <a:gd name="connsiteY157" fmla="*/ 1070653 h 2082019"/>
                <a:gd name="connsiteX158" fmla="*/ 0 w 2163080"/>
                <a:gd name="connsiteY158" fmla="*/ 957871 h 2082019"/>
                <a:gd name="connsiteX159" fmla="*/ 0 w 2163080"/>
                <a:gd name="connsiteY159" fmla="*/ 957207 h 2082019"/>
                <a:gd name="connsiteX160" fmla="*/ 91842 w 2163080"/>
                <a:gd name="connsiteY160" fmla="*/ 957207 h 2082019"/>
                <a:gd name="connsiteX161" fmla="*/ 91842 w 2163080"/>
                <a:gd name="connsiteY161" fmla="*/ 351653 h 2082019"/>
                <a:gd name="connsiteX162" fmla="*/ 91841 w 2163080"/>
                <a:gd name="connsiteY162" fmla="*/ 351653 h 2082019"/>
                <a:gd name="connsiteX163" fmla="*/ 91841 w 2163080"/>
                <a:gd name="connsiteY163" fmla="*/ 185571 h 2082019"/>
                <a:gd name="connsiteX164" fmla="*/ 237438 w 2163080"/>
                <a:gd name="connsiteY164" fmla="*/ 185571 h 2082019"/>
                <a:gd name="connsiteX165" fmla="*/ 383036 w 2163080"/>
                <a:gd name="connsiteY165" fmla="*/ 185571 h 2082019"/>
                <a:gd name="connsiteX166" fmla="*/ 383037 w 2163080"/>
                <a:gd name="connsiteY166" fmla="*/ 185571 h 2082019"/>
                <a:gd name="connsiteX167" fmla="*/ 383037 w 2163080"/>
                <a:gd name="connsiteY167" fmla="*/ 337527 h 2082019"/>
                <a:gd name="connsiteX168" fmla="*/ 383038 w 2163080"/>
                <a:gd name="connsiteY168" fmla="*/ 337527 h 2082019"/>
                <a:gd name="connsiteX169" fmla="*/ 383038 w 2163080"/>
                <a:gd name="connsiteY169" fmla="*/ 337530 h 2082019"/>
                <a:gd name="connsiteX170" fmla="*/ 383038 w 2163080"/>
                <a:gd name="connsiteY170" fmla="*/ 955499 h 2082019"/>
                <a:gd name="connsiteX171" fmla="*/ 499194 w 2163080"/>
                <a:gd name="connsiteY171" fmla="*/ 955499 h 2082019"/>
                <a:gd name="connsiteX172" fmla="*/ 499194 w 2163080"/>
                <a:gd name="connsiteY172" fmla="*/ 956944 h 2082019"/>
                <a:gd name="connsiteX173" fmla="*/ 499194 w 2163080"/>
                <a:gd name="connsiteY173" fmla="*/ 1063497 h 2082019"/>
                <a:gd name="connsiteX174" fmla="*/ 591966 w 2163080"/>
                <a:gd name="connsiteY174" fmla="*/ 1063497 h 2082019"/>
                <a:gd name="connsiteX175" fmla="*/ 591966 w 2163080"/>
                <a:gd name="connsiteY175" fmla="*/ 185573 h 2082019"/>
                <a:gd name="connsiteX176" fmla="*/ 591966 w 2163080"/>
                <a:gd name="connsiteY176" fmla="*/ 150703 h 2082019"/>
                <a:gd name="connsiteX177" fmla="*/ 591966 w 2163080"/>
                <a:gd name="connsiteY177" fmla="*/ 1 h 2082019"/>
                <a:gd name="connsiteX178" fmla="*/ 683756 w 2163080"/>
                <a:gd name="connsiteY178" fmla="*/ 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163080" h="2082019">
                  <a:moveTo>
                    <a:pt x="1708938" y="2004560"/>
                  </a:moveTo>
                  <a:lnTo>
                    <a:pt x="1708938" y="2044384"/>
                  </a:lnTo>
                  <a:lnTo>
                    <a:pt x="2059441" y="2044384"/>
                  </a:lnTo>
                  <a:lnTo>
                    <a:pt x="2059441" y="2004560"/>
                  </a:lnTo>
                  <a:close/>
                  <a:moveTo>
                    <a:pt x="1293406" y="2004560"/>
                  </a:moveTo>
                  <a:lnTo>
                    <a:pt x="1293406" y="2044384"/>
                  </a:lnTo>
                  <a:lnTo>
                    <a:pt x="1643909" y="2044384"/>
                  </a:lnTo>
                  <a:lnTo>
                    <a:pt x="1643909" y="2004560"/>
                  </a:lnTo>
                  <a:close/>
                  <a:moveTo>
                    <a:pt x="1708938" y="1943463"/>
                  </a:moveTo>
                  <a:lnTo>
                    <a:pt x="1708938" y="1983287"/>
                  </a:lnTo>
                  <a:lnTo>
                    <a:pt x="2059441" y="1983287"/>
                  </a:lnTo>
                  <a:lnTo>
                    <a:pt x="2059441" y="1943463"/>
                  </a:lnTo>
                  <a:close/>
                  <a:moveTo>
                    <a:pt x="1293406" y="1943463"/>
                  </a:moveTo>
                  <a:lnTo>
                    <a:pt x="1293406" y="1983287"/>
                  </a:lnTo>
                  <a:lnTo>
                    <a:pt x="1643909" y="1983287"/>
                  </a:lnTo>
                  <a:lnTo>
                    <a:pt x="1643909" y="1943463"/>
                  </a:lnTo>
                  <a:close/>
                  <a:moveTo>
                    <a:pt x="1708938" y="1882367"/>
                  </a:moveTo>
                  <a:lnTo>
                    <a:pt x="1708938" y="1922191"/>
                  </a:lnTo>
                  <a:lnTo>
                    <a:pt x="2059441" y="1922191"/>
                  </a:lnTo>
                  <a:lnTo>
                    <a:pt x="2059441" y="1882367"/>
                  </a:lnTo>
                  <a:close/>
                  <a:moveTo>
                    <a:pt x="1293406" y="1882367"/>
                  </a:moveTo>
                  <a:lnTo>
                    <a:pt x="1293406" y="1922191"/>
                  </a:lnTo>
                  <a:lnTo>
                    <a:pt x="1643909" y="1922191"/>
                  </a:lnTo>
                  <a:lnTo>
                    <a:pt x="1643909" y="1882367"/>
                  </a:lnTo>
                  <a:close/>
                  <a:moveTo>
                    <a:pt x="1024178" y="1873675"/>
                  </a:moveTo>
                  <a:lnTo>
                    <a:pt x="1024178" y="1939321"/>
                  </a:lnTo>
                  <a:lnTo>
                    <a:pt x="1122274" y="1939321"/>
                  </a:lnTo>
                  <a:lnTo>
                    <a:pt x="1122274" y="1873675"/>
                  </a:lnTo>
                  <a:close/>
                  <a:moveTo>
                    <a:pt x="840577" y="1873675"/>
                  </a:moveTo>
                  <a:lnTo>
                    <a:pt x="840577" y="1939321"/>
                  </a:lnTo>
                  <a:lnTo>
                    <a:pt x="938673" y="1939321"/>
                  </a:lnTo>
                  <a:lnTo>
                    <a:pt x="938673" y="1873675"/>
                  </a:lnTo>
                  <a:close/>
                  <a:moveTo>
                    <a:pt x="656977" y="1873675"/>
                  </a:moveTo>
                  <a:lnTo>
                    <a:pt x="656977" y="1939321"/>
                  </a:lnTo>
                  <a:lnTo>
                    <a:pt x="755073" y="1939321"/>
                  </a:lnTo>
                  <a:lnTo>
                    <a:pt x="755073" y="1873675"/>
                  </a:lnTo>
                  <a:close/>
                  <a:moveTo>
                    <a:pt x="1708938" y="1821270"/>
                  </a:moveTo>
                  <a:lnTo>
                    <a:pt x="1708938" y="1861094"/>
                  </a:lnTo>
                  <a:lnTo>
                    <a:pt x="2059441" y="1861094"/>
                  </a:lnTo>
                  <a:lnTo>
                    <a:pt x="2059441" y="1821270"/>
                  </a:lnTo>
                  <a:close/>
                  <a:moveTo>
                    <a:pt x="1293406" y="1821270"/>
                  </a:moveTo>
                  <a:lnTo>
                    <a:pt x="1293406" y="1861094"/>
                  </a:lnTo>
                  <a:lnTo>
                    <a:pt x="1643909" y="1861094"/>
                  </a:lnTo>
                  <a:lnTo>
                    <a:pt x="1643909" y="1821270"/>
                  </a:lnTo>
                  <a:close/>
                  <a:moveTo>
                    <a:pt x="1024178" y="1737466"/>
                  </a:moveTo>
                  <a:lnTo>
                    <a:pt x="1024178" y="1803112"/>
                  </a:lnTo>
                  <a:lnTo>
                    <a:pt x="1122274" y="1803112"/>
                  </a:lnTo>
                  <a:lnTo>
                    <a:pt x="1122274" y="1737466"/>
                  </a:lnTo>
                  <a:close/>
                  <a:moveTo>
                    <a:pt x="840577" y="1737466"/>
                  </a:moveTo>
                  <a:lnTo>
                    <a:pt x="840577" y="1803112"/>
                  </a:lnTo>
                  <a:lnTo>
                    <a:pt x="938673" y="1803112"/>
                  </a:lnTo>
                  <a:lnTo>
                    <a:pt x="938673" y="1737466"/>
                  </a:lnTo>
                  <a:close/>
                  <a:moveTo>
                    <a:pt x="656977" y="1737466"/>
                  </a:moveTo>
                  <a:lnTo>
                    <a:pt x="656977" y="1803112"/>
                  </a:lnTo>
                  <a:lnTo>
                    <a:pt x="755073" y="1803112"/>
                  </a:lnTo>
                  <a:lnTo>
                    <a:pt x="755073" y="1737466"/>
                  </a:lnTo>
                  <a:close/>
                  <a:moveTo>
                    <a:pt x="1024178" y="1601257"/>
                  </a:moveTo>
                  <a:lnTo>
                    <a:pt x="1024178" y="1666903"/>
                  </a:lnTo>
                  <a:lnTo>
                    <a:pt x="1122274" y="1666903"/>
                  </a:lnTo>
                  <a:lnTo>
                    <a:pt x="1122274" y="1601257"/>
                  </a:lnTo>
                  <a:close/>
                  <a:moveTo>
                    <a:pt x="840577" y="1601257"/>
                  </a:moveTo>
                  <a:lnTo>
                    <a:pt x="840577" y="1666903"/>
                  </a:lnTo>
                  <a:lnTo>
                    <a:pt x="938673" y="1666903"/>
                  </a:lnTo>
                  <a:lnTo>
                    <a:pt x="938673" y="1601257"/>
                  </a:lnTo>
                  <a:close/>
                  <a:moveTo>
                    <a:pt x="656977" y="1601257"/>
                  </a:moveTo>
                  <a:lnTo>
                    <a:pt x="656977" y="1666903"/>
                  </a:lnTo>
                  <a:lnTo>
                    <a:pt x="755073" y="1666903"/>
                  </a:lnTo>
                  <a:lnTo>
                    <a:pt x="755073" y="1601257"/>
                  </a:lnTo>
                  <a:close/>
                  <a:moveTo>
                    <a:pt x="1949811" y="1437108"/>
                  </a:moveTo>
                  <a:lnTo>
                    <a:pt x="1949811" y="1502754"/>
                  </a:lnTo>
                  <a:lnTo>
                    <a:pt x="2047907" y="1502754"/>
                  </a:lnTo>
                  <a:lnTo>
                    <a:pt x="2047907" y="1437108"/>
                  </a:lnTo>
                  <a:close/>
                  <a:moveTo>
                    <a:pt x="1766210" y="1437108"/>
                  </a:moveTo>
                  <a:lnTo>
                    <a:pt x="1766210" y="1502754"/>
                  </a:lnTo>
                  <a:lnTo>
                    <a:pt x="1864306" y="1502754"/>
                  </a:lnTo>
                  <a:lnTo>
                    <a:pt x="1864306" y="1437108"/>
                  </a:lnTo>
                  <a:close/>
                  <a:moveTo>
                    <a:pt x="1582610" y="1437108"/>
                  </a:moveTo>
                  <a:lnTo>
                    <a:pt x="1582610" y="1502754"/>
                  </a:lnTo>
                  <a:lnTo>
                    <a:pt x="1680706" y="1502754"/>
                  </a:lnTo>
                  <a:lnTo>
                    <a:pt x="1680706" y="1437108"/>
                  </a:lnTo>
                  <a:close/>
                  <a:moveTo>
                    <a:pt x="1386037" y="1437108"/>
                  </a:moveTo>
                  <a:lnTo>
                    <a:pt x="1386037" y="1502754"/>
                  </a:lnTo>
                  <a:lnTo>
                    <a:pt x="1484133" y="1502754"/>
                  </a:lnTo>
                  <a:lnTo>
                    <a:pt x="1484133" y="1437108"/>
                  </a:lnTo>
                  <a:close/>
                  <a:moveTo>
                    <a:pt x="1202437" y="1437108"/>
                  </a:moveTo>
                  <a:lnTo>
                    <a:pt x="1202437" y="1502754"/>
                  </a:lnTo>
                  <a:lnTo>
                    <a:pt x="1300533" y="1502754"/>
                  </a:lnTo>
                  <a:lnTo>
                    <a:pt x="1300533" y="1437108"/>
                  </a:lnTo>
                  <a:close/>
                  <a:moveTo>
                    <a:pt x="1024178" y="1437108"/>
                  </a:moveTo>
                  <a:lnTo>
                    <a:pt x="1024178" y="1502754"/>
                  </a:lnTo>
                  <a:lnTo>
                    <a:pt x="1122274" y="1502754"/>
                  </a:lnTo>
                  <a:lnTo>
                    <a:pt x="1122274" y="1437108"/>
                  </a:lnTo>
                  <a:close/>
                  <a:moveTo>
                    <a:pt x="840577" y="1437108"/>
                  </a:moveTo>
                  <a:lnTo>
                    <a:pt x="840577" y="1502754"/>
                  </a:lnTo>
                  <a:lnTo>
                    <a:pt x="938673" y="1502754"/>
                  </a:lnTo>
                  <a:lnTo>
                    <a:pt x="938673" y="1437108"/>
                  </a:lnTo>
                  <a:close/>
                  <a:moveTo>
                    <a:pt x="656977" y="1437108"/>
                  </a:moveTo>
                  <a:lnTo>
                    <a:pt x="656977" y="1502754"/>
                  </a:lnTo>
                  <a:lnTo>
                    <a:pt x="755073" y="1502754"/>
                  </a:lnTo>
                  <a:lnTo>
                    <a:pt x="755073" y="1437108"/>
                  </a:lnTo>
                  <a:close/>
                  <a:moveTo>
                    <a:pt x="1037978" y="331011"/>
                  </a:moveTo>
                  <a:lnTo>
                    <a:pt x="1037978" y="465308"/>
                  </a:lnTo>
                  <a:lnTo>
                    <a:pt x="1059098" y="468502"/>
                  </a:lnTo>
                  <a:cubicBezTo>
                    <a:pt x="1105963" y="483078"/>
                    <a:pt x="1143941" y="517827"/>
                    <a:pt x="1162875" y="562591"/>
                  </a:cubicBezTo>
                  <a:lnTo>
                    <a:pt x="1173239" y="613926"/>
                  </a:lnTo>
                  <a:lnTo>
                    <a:pt x="1175942" y="613926"/>
                  </a:lnTo>
                  <a:lnTo>
                    <a:pt x="1175942" y="627317"/>
                  </a:lnTo>
                  <a:lnTo>
                    <a:pt x="1175943" y="627321"/>
                  </a:lnTo>
                  <a:lnTo>
                    <a:pt x="1175942" y="1063497"/>
                  </a:lnTo>
                  <a:lnTo>
                    <a:pt x="1283069" y="1063497"/>
                  </a:lnTo>
                  <a:lnTo>
                    <a:pt x="1283069" y="627216"/>
                  </a:lnTo>
                  <a:cubicBezTo>
                    <a:pt x="1283069" y="558334"/>
                    <a:pt x="1324949" y="499233"/>
                    <a:pt x="1384635" y="473988"/>
                  </a:cubicBezTo>
                  <a:lnTo>
                    <a:pt x="1437863" y="463242"/>
                  </a:lnTo>
                  <a:lnTo>
                    <a:pt x="1437863" y="331011"/>
                  </a:lnTo>
                  <a:close/>
                  <a:moveTo>
                    <a:pt x="785279" y="331011"/>
                  </a:moveTo>
                  <a:lnTo>
                    <a:pt x="785279" y="1063497"/>
                  </a:lnTo>
                  <a:lnTo>
                    <a:pt x="843351" y="1063497"/>
                  </a:lnTo>
                  <a:lnTo>
                    <a:pt x="843351" y="627321"/>
                  </a:lnTo>
                  <a:cubicBezTo>
                    <a:pt x="843351" y="558439"/>
                    <a:pt x="885231" y="499339"/>
                    <a:pt x="944917" y="474094"/>
                  </a:cubicBezTo>
                  <a:lnTo>
                    <a:pt x="996379" y="463704"/>
                  </a:lnTo>
                  <a:lnTo>
                    <a:pt x="996379" y="331011"/>
                  </a:lnTo>
                  <a:close/>
                  <a:moveTo>
                    <a:pt x="683756" y="0"/>
                  </a:moveTo>
                  <a:lnTo>
                    <a:pt x="785279" y="0"/>
                  </a:lnTo>
                  <a:lnTo>
                    <a:pt x="785279" y="1"/>
                  </a:lnTo>
                  <a:lnTo>
                    <a:pt x="785279" y="150699"/>
                  </a:lnTo>
                  <a:lnTo>
                    <a:pt x="785279" y="150703"/>
                  </a:lnTo>
                  <a:lnTo>
                    <a:pt x="785279" y="185573"/>
                  </a:lnTo>
                  <a:lnTo>
                    <a:pt x="785279" y="268612"/>
                  </a:lnTo>
                  <a:lnTo>
                    <a:pt x="1437863" y="268612"/>
                  </a:lnTo>
                  <a:lnTo>
                    <a:pt x="1437863" y="268180"/>
                  </a:lnTo>
                  <a:lnTo>
                    <a:pt x="1479462" y="268180"/>
                  </a:lnTo>
                  <a:lnTo>
                    <a:pt x="1479462" y="466997"/>
                  </a:lnTo>
                  <a:lnTo>
                    <a:pt x="1514095" y="473988"/>
                  </a:lnTo>
                  <a:cubicBezTo>
                    <a:pt x="1558860" y="492922"/>
                    <a:pt x="1593608" y="530900"/>
                    <a:pt x="1608185" y="577765"/>
                  </a:cubicBezTo>
                  <a:lnTo>
                    <a:pt x="1613636" y="613821"/>
                  </a:lnTo>
                  <a:lnTo>
                    <a:pt x="1615660" y="613821"/>
                  </a:lnTo>
                  <a:lnTo>
                    <a:pt x="1615660" y="627210"/>
                  </a:lnTo>
                  <a:lnTo>
                    <a:pt x="1615661" y="627216"/>
                  </a:lnTo>
                  <a:lnTo>
                    <a:pt x="1615660" y="1063497"/>
                  </a:lnTo>
                  <a:lnTo>
                    <a:pt x="2163080" y="1063497"/>
                  </a:lnTo>
                  <a:lnTo>
                    <a:pt x="2163080" y="1184656"/>
                  </a:lnTo>
                  <a:lnTo>
                    <a:pt x="2163080" y="1530190"/>
                  </a:lnTo>
                  <a:lnTo>
                    <a:pt x="2163080" y="2078653"/>
                  </a:lnTo>
                  <a:lnTo>
                    <a:pt x="2163080" y="2082019"/>
                  </a:lnTo>
                  <a:lnTo>
                    <a:pt x="499194" y="2082019"/>
                  </a:lnTo>
                  <a:lnTo>
                    <a:pt x="499105" y="2082019"/>
                  </a:lnTo>
                  <a:lnTo>
                    <a:pt x="421721" y="2082019"/>
                  </a:lnTo>
                  <a:lnTo>
                    <a:pt x="421721" y="1864776"/>
                  </a:lnTo>
                  <a:lnTo>
                    <a:pt x="327071" y="1864776"/>
                  </a:lnTo>
                  <a:lnTo>
                    <a:pt x="327071" y="2082019"/>
                  </a:lnTo>
                  <a:lnTo>
                    <a:pt x="249597" y="2082019"/>
                  </a:lnTo>
                  <a:lnTo>
                    <a:pt x="249597" y="2082018"/>
                  </a:lnTo>
                  <a:lnTo>
                    <a:pt x="163326" y="2082018"/>
                  </a:lnTo>
                  <a:lnTo>
                    <a:pt x="163326" y="1864776"/>
                  </a:lnTo>
                  <a:lnTo>
                    <a:pt x="68676" y="1864776"/>
                  </a:lnTo>
                  <a:lnTo>
                    <a:pt x="68676" y="2082018"/>
                  </a:lnTo>
                  <a:lnTo>
                    <a:pt x="0" y="2082018"/>
                  </a:lnTo>
                  <a:lnTo>
                    <a:pt x="0" y="1070653"/>
                  </a:lnTo>
                  <a:lnTo>
                    <a:pt x="0" y="957871"/>
                  </a:lnTo>
                  <a:lnTo>
                    <a:pt x="0" y="957207"/>
                  </a:lnTo>
                  <a:lnTo>
                    <a:pt x="91842" y="957207"/>
                  </a:lnTo>
                  <a:lnTo>
                    <a:pt x="91842" y="351653"/>
                  </a:lnTo>
                  <a:lnTo>
                    <a:pt x="91841" y="351653"/>
                  </a:lnTo>
                  <a:lnTo>
                    <a:pt x="91841" y="185571"/>
                  </a:lnTo>
                  <a:lnTo>
                    <a:pt x="237438" y="185571"/>
                  </a:lnTo>
                  <a:lnTo>
                    <a:pt x="383036" y="185571"/>
                  </a:lnTo>
                  <a:lnTo>
                    <a:pt x="383037" y="185571"/>
                  </a:lnTo>
                  <a:lnTo>
                    <a:pt x="383037" y="337527"/>
                  </a:lnTo>
                  <a:lnTo>
                    <a:pt x="383038" y="337527"/>
                  </a:lnTo>
                  <a:lnTo>
                    <a:pt x="383038" y="337530"/>
                  </a:lnTo>
                  <a:lnTo>
                    <a:pt x="383038" y="955499"/>
                  </a:lnTo>
                  <a:lnTo>
                    <a:pt x="499194" y="955499"/>
                  </a:lnTo>
                  <a:lnTo>
                    <a:pt x="499194" y="956944"/>
                  </a:lnTo>
                  <a:lnTo>
                    <a:pt x="499194" y="1063497"/>
                  </a:lnTo>
                  <a:lnTo>
                    <a:pt x="591966" y="1063497"/>
                  </a:lnTo>
                  <a:lnTo>
                    <a:pt x="591966" y="185573"/>
                  </a:lnTo>
                  <a:lnTo>
                    <a:pt x="591966" y="150703"/>
                  </a:lnTo>
                  <a:lnTo>
                    <a:pt x="591966" y="1"/>
                  </a:lnTo>
                  <a:lnTo>
                    <a:pt x="683756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Graphic 12">
              <a:extLst>
                <a:ext uri="{FF2B5EF4-FFF2-40B4-BE49-F238E27FC236}">
                  <a16:creationId xmlns:a16="http://schemas.microsoft.com/office/drawing/2014/main" id="{2F891DA0-8AB5-4CFA-B40F-F93ADFF8EFE7}"/>
                </a:ext>
              </a:extLst>
            </p:cNvPr>
            <p:cNvSpPr/>
            <p:nvPr/>
          </p:nvSpPr>
          <p:spPr>
            <a:xfrm>
              <a:off x="8006387" y="2575110"/>
              <a:ext cx="629297" cy="357806"/>
            </a:xfrm>
            <a:custGeom>
              <a:avLst/>
              <a:gdLst>
                <a:gd name="connsiteX0" fmla="*/ 11922847 w 11944350"/>
                <a:gd name="connsiteY0" fmla="*/ 958396 h 6791325"/>
                <a:gd name="connsiteX1" fmla="*/ 9884497 w 11944350"/>
                <a:gd name="connsiteY1" fmla="*/ 6848 h 6791325"/>
                <a:gd name="connsiteX2" fmla="*/ 6293573 w 11944350"/>
                <a:gd name="connsiteY2" fmla="*/ 1401308 h 6791325"/>
                <a:gd name="connsiteX3" fmla="*/ 1673948 w 11944350"/>
                <a:gd name="connsiteY3" fmla="*/ 996496 h 6791325"/>
                <a:gd name="connsiteX4" fmla="*/ 1488210 w 11944350"/>
                <a:gd name="connsiteY4" fmla="*/ 2358571 h 6791325"/>
                <a:gd name="connsiteX5" fmla="*/ 1841588 w 11944350"/>
                <a:gd name="connsiteY5" fmla="*/ 3539671 h 6791325"/>
                <a:gd name="connsiteX6" fmla="*/ 155663 w 11944350"/>
                <a:gd name="connsiteY6" fmla="*/ 4530271 h 6791325"/>
                <a:gd name="connsiteX7" fmla="*/ 1294853 w 11944350"/>
                <a:gd name="connsiteY7" fmla="*/ 6156188 h 6791325"/>
                <a:gd name="connsiteX8" fmla="*/ 1816823 w 11944350"/>
                <a:gd name="connsiteY8" fmla="*/ 6426699 h 6791325"/>
                <a:gd name="connsiteX9" fmla="*/ 2181630 w 11944350"/>
                <a:gd name="connsiteY9" fmla="*/ 6753406 h 6791325"/>
                <a:gd name="connsiteX10" fmla="*/ 2930295 w 11944350"/>
                <a:gd name="connsiteY10" fmla="*/ 6784838 h 6791325"/>
                <a:gd name="connsiteX11" fmla="*/ 2451188 w 11944350"/>
                <a:gd name="connsiteY11" fmla="*/ 6126661 h 6791325"/>
                <a:gd name="connsiteX12" fmla="*/ 2352128 w 11944350"/>
                <a:gd name="connsiteY12" fmla="*/ 5419906 h 6791325"/>
                <a:gd name="connsiteX13" fmla="*/ 3638003 w 11944350"/>
                <a:gd name="connsiteY13" fmla="*/ 4676003 h 6791325"/>
                <a:gd name="connsiteX14" fmla="*/ 3425595 w 11944350"/>
                <a:gd name="connsiteY14" fmla="*/ 3607298 h 6791325"/>
                <a:gd name="connsiteX15" fmla="*/ 5353456 w 11944350"/>
                <a:gd name="connsiteY15" fmla="*/ 3782558 h 6791325"/>
                <a:gd name="connsiteX16" fmla="*/ 7006995 w 11944350"/>
                <a:gd name="connsiteY16" fmla="*/ 3392986 h 6791325"/>
                <a:gd name="connsiteX17" fmla="*/ 8492895 w 11944350"/>
                <a:gd name="connsiteY17" fmla="*/ 2407148 h 6791325"/>
                <a:gd name="connsiteX18" fmla="*/ 10588395 w 11944350"/>
                <a:gd name="connsiteY18" fmla="*/ 2607173 h 6791325"/>
                <a:gd name="connsiteX19" fmla="*/ 11922847 w 11944350"/>
                <a:gd name="connsiteY19" fmla="*/ 958396 h 679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4350" h="6791325">
                  <a:moveTo>
                    <a:pt x="11922847" y="958396"/>
                  </a:moveTo>
                  <a:cubicBezTo>
                    <a:pt x="11710441" y="147818"/>
                    <a:pt x="10620780" y="-40777"/>
                    <a:pt x="9884497" y="6848"/>
                  </a:cubicBezTo>
                  <a:cubicBezTo>
                    <a:pt x="8818650" y="76381"/>
                    <a:pt x="7229881" y="1044121"/>
                    <a:pt x="6293573" y="1401308"/>
                  </a:cubicBezTo>
                  <a:cubicBezTo>
                    <a:pt x="4570501" y="2059486"/>
                    <a:pt x="3269385" y="-370342"/>
                    <a:pt x="1673948" y="996496"/>
                  </a:cubicBezTo>
                  <a:cubicBezTo>
                    <a:pt x="1366290" y="1260338"/>
                    <a:pt x="1319618" y="1964236"/>
                    <a:pt x="1488210" y="2358571"/>
                  </a:cubicBezTo>
                  <a:cubicBezTo>
                    <a:pt x="1616798" y="2657656"/>
                    <a:pt x="1783485" y="3209153"/>
                    <a:pt x="1841588" y="3539671"/>
                  </a:cubicBezTo>
                  <a:cubicBezTo>
                    <a:pt x="1971128" y="4275953"/>
                    <a:pt x="487133" y="3938768"/>
                    <a:pt x="155663" y="4530271"/>
                  </a:cubicBezTo>
                  <a:cubicBezTo>
                    <a:pt x="-386310" y="5498011"/>
                    <a:pt x="607148" y="5906633"/>
                    <a:pt x="1294853" y="6156188"/>
                  </a:cubicBezTo>
                  <a:cubicBezTo>
                    <a:pt x="1482495" y="6223816"/>
                    <a:pt x="1677758" y="6279061"/>
                    <a:pt x="1816823" y="6426699"/>
                  </a:cubicBezTo>
                  <a:cubicBezTo>
                    <a:pt x="1829205" y="6440033"/>
                    <a:pt x="2205443" y="6767693"/>
                    <a:pt x="2181630" y="6753406"/>
                  </a:cubicBezTo>
                  <a:cubicBezTo>
                    <a:pt x="2294025" y="6823891"/>
                    <a:pt x="2802660" y="6784838"/>
                    <a:pt x="2930295" y="6784838"/>
                  </a:cubicBezTo>
                  <a:cubicBezTo>
                    <a:pt x="2831235" y="6709591"/>
                    <a:pt x="2550248" y="6259058"/>
                    <a:pt x="2451188" y="6126661"/>
                  </a:cubicBezTo>
                  <a:cubicBezTo>
                    <a:pt x="2279738" y="5898061"/>
                    <a:pt x="2165438" y="5698036"/>
                    <a:pt x="2352128" y="5419906"/>
                  </a:cubicBezTo>
                  <a:cubicBezTo>
                    <a:pt x="2632163" y="5002711"/>
                    <a:pt x="3646575" y="5310368"/>
                    <a:pt x="3638003" y="4676003"/>
                  </a:cubicBezTo>
                  <a:cubicBezTo>
                    <a:pt x="3631335" y="4198801"/>
                    <a:pt x="2949345" y="4121648"/>
                    <a:pt x="3425595" y="3607298"/>
                  </a:cubicBezTo>
                  <a:cubicBezTo>
                    <a:pt x="3972330" y="3016748"/>
                    <a:pt x="4710518" y="3607298"/>
                    <a:pt x="5353456" y="3782558"/>
                  </a:cubicBezTo>
                  <a:cubicBezTo>
                    <a:pt x="5906858" y="3934006"/>
                    <a:pt x="6559320" y="3850186"/>
                    <a:pt x="7006995" y="3392986"/>
                  </a:cubicBezTo>
                  <a:cubicBezTo>
                    <a:pt x="7565160" y="2821486"/>
                    <a:pt x="7475626" y="2466203"/>
                    <a:pt x="8492895" y="2407148"/>
                  </a:cubicBezTo>
                  <a:cubicBezTo>
                    <a:pt x="9212985" y="2365238"/>
                    <a:pt x="9866400" y="2736713"/>
                    <a:pt x="10588395" y="2607173"/>
                  </a:cubicBezTo>
                  <a:cubicBezTo>
                    <a:pt x="11225618" y="2491921"/>
                    <a:pt x="12105728" y="1653721"/>
                    <a:pt x="11922847" y="9583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1">
            <a:extLst>
              <a:ext uri="{FF2B5EF4-FFF2-40B4-BE49-F238E27FC236}">
                <a16:creationId xmlns:a16="http://schemas.microsoft.com/office/drawing/2014/main" id="{51326BA6-D61B-42F2-9741-A51EF97416F8}"/>
              </a:ext>
            </a:extLst>
          </p:cNvPr>
          <p:cNvGrpSpPr/>
          <p:nvPr/>
        </p:nvGrpSpPr>
        <p:grpSpPr>
          <a:xfrm>
            <a:off x="8422132" y="2853902"/>
            <a:ext cx="1499681" cy="3174491"/>
            <a:chOff x="5896004" y="897971"/>
            <a:chExt cx="1040343" cy="2681980"/>
          </a:xfrm>
          <a:solidFill>
            <a:srgbClr val="860000"/>
          </a:solidFill>
        </p:grpSpPr>
        <p:sp>
          <p:nvSpPr>
            <p:cNvPr id="24" name="Freeform: Shape 41">
              <a:extLst>
                <a:ext uri="{FF2B5EF4-FFF2-40B4-BE49-F238E27FC236}">
                  <a16:creationId xmlns:a16="http://schemas.microsoft.com/office/drawing/2014/main" id="{33FE3634-4687-4BC4-B75F-392E6FE1819C}"/>
                </a:ext>
              </a:extLst>
            </p:cNvPr>
            <p:cNvSpPr/>
            <p:nvPr/>
          </p:nvSpPr>
          <p:spPr>
            <a:xfrm flipH="1">
              <a:off x="5896004" y="897971"/>
              <a:ext cx="1040343" cy="2681980"/>
            </a:xfrm>
            <a:custGeom>
              <a:avLst/>
              <a:gdLst>
                <a:gd name="connsiteX0" fmla="*/ 15747 w 1825371"/>
                <a:gd name="connsiteY0" fmla="*/ 1352 h 3047785"/>
                <a:gd name="connsiteX1" fmla="*/ 83062 w 1825371"/>
                <a:gd name="connsiteY1" fmla="*/ 34837 h 3047785"/>
                <a:gd name="connsiteX2" fmla="*/ 961270 w 1825371"/>
                <a:gd name="connsiteY2" fmla="*/ 755975 h 3047785"/>
                <a:gd name="connsiteX3" fmla="*/ 1239162 w 1825371"/>
                <a:gd name="connsiteY3" fmla="*/ 1001764 h 3047785"/>
                <a:gd name="connsiteX4" fmla="*/ 1276445 w 1825371"/>
                <a:gd name="connsiteY4" fmla="*/ 1025928 h 3047785"/>
                <a:gd name="connsiteX5" fmla="*/ 1316489 w 1825371"/>
                <a:gd name="connsiteY5" fmla="*/ 1009704 h 3047785"/>
                <a:gd name="connsiteX6" fmla="*/ 1345141 w 1825371"/>
                <a:gd name="connsiteY6" fmla="*/ 948602 h 3047785"/>
                <a:gd name="connsiteX7" fmla="*/ 1407624 w 1825371"/>
                <a:gd name="connsiteY7" fmla="*/ 869894 h 3047785"/>
                <a:gd name="connsiteX8" fmla="*/ 1749379 w 1825371"/>
                <a:gd name="connsiteY8" fmla="*/ 590967 h 3047785"/>
                <a:gd name="connsiteX9" fmla="*/ 1808066 w 1825371"/>
                <a:gd name="connsiteY9" fmla="*/ 545399 h 3047785"/>
                <a:gd name="connsiteX10" fmla="*/ 1825326 w 1825371"/>
                <a:gd name="connsiteY10" fmla="*/ 554375 h 3047785"/>
                <a:gd name="connsiteX11" fmla="*/ 1811172 w 1825371"/>
                <a:gd name="connsiteY11" fmla="*/ 590277 h 3047785"/>
                <a:gd name="connsiteX12" fmla="*/ 1721073 w 1825371"/>
                <a:gd name="connsiteY12" fmla="*/ 698326 h 3047785"/>
                <a:gd name="connsiteX13" fmla="*/ 1385877 w 1825371"/>
                <a:gd name="connsiteY13" fmla="*/ 1068389 h 3047785"/>
                <a:gd name="connsiteX14" fmla="*/ 1376211 w 1825371"/>
                <a:gd name="connsiteY14" fmla="*/ 1098421 h 3047785"/>
                <a:gd name="connsiteX15" fmla="*/ 1361366 w 1825371"/>
                <a:gd name="connsiteY15" fmla="*/ 1135359 h 3047785"/>
                <a:gd name="connsiteX16" fmla="*/ 1355153 w 1825371"/>
                <a:gd name="connsiteY16" fmla="*/ 1169879 h 3047785"/>
                <a:gd name="connsiteX17" fmla="*/ 1409696 w 1825371"/>
                <a:gd name="connsiteY17" fmla="*/ 1384253 h 3047785"/>
                <a:gd name="connsiteX18" fmla="*/ 1524994 w 1825371"/>
                <a:gd name="connsiteY18" fmla="*/ 1739817 h 3047785"/>
                <a:gd name="connsiteX19" fmla="*/ 1659971 w 1825371"/>
                <a:gd name="connsiteY19" fmla="*/ 2199288 h 3047785"/>
                <a:gd name="connsiteX20" fmla="*/ 1782864 w 1825371"/>
                <a:gd name="connsiteY20" fmla="*/ 2697077 h 3047785"/>
                <a:gd name="connsiteX21" fmla="*/ 1794257 w 1825371"/>
                <a:gd name="connsiteY21" fmla="*/ 2767845 h 3047785"/>
                <a:gd name="connsiteX22" fmla="*/ 1791840 w 1825371"/>
                <a:gd name="connsiteY22" fmla="*/ 2778202 h 3047785"/>
                <a:gd name="connsiteX23" fmla="*/ 1784245 w 1825371"/>
                <a:gd name="connsiteY23" fmla="*/ 2770607 h 3047785"/>
                <a:gd name="connsiteX24" fmla="*/ 1746617 w 1825371"/>
                <a:gd name="connsiteY24" fmla="*/ 2660831 h 3047785"/>
                <a:gd name="connsiteX25" fmla="*/ 1513602 w 1825371"/>
                <a:gd name="connsiteY25" fmla="*/ 1875484 h 3047785"/>
                <a:gd name="connsiteX26" fmla="*/ 1297158 w 1825371"/>
                <a:gd name="connsiteY26" fmla="*/ 1267919 h 3047785"/>
                <a:gd name="connsiteX27" fmla="*/ 1275064 w 1825371"/>
                <a:gd name="connsiteY27" fmla="*/ 1217173 h 3047785"/>
                <a:gd name="connsiteX28" fmla="*/ 1248483 w 1825371"/>
                <a:gd name="connsiteY28" fmla="*/ 1193353 h 3047785"/>
                <a:gd name="connsiteX29" fmla="*/ 1232949 w 1825371"/>
                <a:gd name="connsiteY29" fmla="*/ 1222351 h 3047785"/>
                <a:gd name="connsiteX30" fmla="*/ 1230877 w 1825371"/>
                <a:gd name="connsiteY30" fmla="*/ 1283108 h 3047785"/>
                <a:gd name="connsiteX31" fmla="*/ 1243305 w 1825371"/>
                <a:gd name="connsiteY31" fmla="*/ 1522336 h 3047785"/>
                <a:gd name="connsiteX32" fmla="*/ 1261256 w 1825371"/>
                <a:gd name="connsiteY32" fmla="*/ 1854772 h 3047785"/>
                <a:gd name="connsiteX33" fmla="*/ 1272647 w 1825371"/>
                <a:gd name="connsiteY33" fmla="*/ 2086061 h 3047785"/>
                <a:gd name="connsiteX34" fmla="*/ 1288528 w 1825371"/>
                <a:gd name="connsiteY34" fmla="*/ 2674639 h 3047785"/>
                <a:gd name="connsiteX35" fmla="*/ 1297493 w 1825371"/>
                <a:gd name="connsiteY35" fmla="*/ 3047785 h 3047785"/>
                <a:gd name="connsiteX36" fmla="*/ 1048951 w 1825371"/>
                <a:gd name="connsiteY36" fmla="*/ 3047785 h 3047785"/>
                <a:gd name="connsiteX37" fmla="*/ 1053441 w 1825371"/>
                <a:gd name="connsiteY37" fmla="*/ 2920082 h 3047785"/>
                <a:gd name="connsiteX38" fmla="*/ 1066213 w 1825371"/>
                <a:gd name="connsiteY38" fmla="*/ 2573839 h 3047785"/>
                <a:gd name="connsiteX39" fmla="*/ 1077951 w 1825371"/>
                <a:gd name="connsiteY39" fmla="*/ 2236916 h 3047785"/>
                <a:gd name="connsiteX40" fmla="*/ 1093485 w 1825371"/>
                <a:gd name="connsiteY40" fmla="*/ 1882733 h 3047785"/>
                <a:gd name="connsiteX41" fmla="*/ 1107983 w 1825371"/>
                <a:gd name="connsiteY41" fmla="*/ 1608293 h 3047785"/>
                <a:gd name="connsiteX42" fmla="*/ 1125245 w 1825371"/>
                <a:gd name="connsiteY42" fmla="*/ 1293464 h 3047785"/>
                <a:gd name="connsiteX43" fmla="*/ 1096247 w 1825371"/>
                <a:gd name="connsiteY43" fmla="*/ 1270681 h 3047785"/>
                <a:gd name="connsiteX44" fmla="*/ 984400 w 1825371"/>
                <a:gd name="connsiteY44" fmla="*/ 1242374 h 3047785"/>
                <a:gd name="connsiteX45" fmla="*/ 977149 w 1825371"/>
                <a:gd name="connsiteY45" fmla="*/ 1225458 h 3047785"/>
                <a:gd name="connsiteX46" fmla="*/ 983019 w 1825371"/>
                <a:gd name="connsiteY46" fmla="*/ 1189902 h 3047785"/>
                <a:gd name="connsiteX47" fmla="*/ 1016158 w 1825371"/>
                <a:gd name="connsiteY47" fmla="*/ 1097041 h 3047785"/>
                <a:gd name="connsiteX48" fmla="*/ 1055513 w 1825371"/>
                <a:gd name="connsiteY48" fmla="*/ 1078055 h 3047785"/>
                <a:gd name="connsiteX49" fmla="*/ 1097628 w 1825371"/>
                <a:gd name="connsiteY49" fmla="*/ 1104290 h 3047785"/>
                <a:gd name="connsiteX50" fmla="*/ 1115579 w 1825371"/>
                <a:gd name="connsiteY50" fmla="*/ 1107743 h 3047785"/>
                <a:gd name="connsiteX51" fmla="*/ 1177026 w 1825371"/>
                <a:gd name="connsiteY51" fmla="*/ 1087375 h 3047785"/>
                <a:gd name="connsiteX52" fmla="*/ 1179787 w 1825371"/>
                <a:gd name="connsiteY52" fmla="*/ 1073913 h 3047785"/>
                <a:gd name="connsiteX53" fmla="*/ 1135255 w 1825371"/>
                <a:gd name="connsiteY53" fmla="*/ 1041117 h 3047785"/>
                <a:gd name="connsiteX54" fmla="*/ 939868 w 1825371"/>
                <a:gd name="connsiteY54" fmla="*/ 883702 h 3047785"/>
                <a:gd name="connsiteX55" fmla="*/ 549783 w 1825371"/>
                <a:gd name="connsiteY55" fmla="*/ 496379 h 3047785"/>
                <a:gd name="connsiteX56" fmla="*/ 40947 w 1825371"/>
                <a:gd name="connsiteY56" fmla="*/ 48990 h 3047785"/>
                <a:gd name="connsiteX57" fmla="*/ 5735 w 1825371"/>
                <a:gd name="connsiteY57" fmla="*/ 17231 h 3047785"/>
                <a:gd name="connsiteX58" fmla="*/ 902 w 1825371"/>
                <a:gd name="connsiteY58" fmla="*/ 4114 h 3047785"/>
                <a:gd name="connsiteX59" fmla="*/ 15747 w 1825371"/>
                <a:gd name="connsiteY59" fmla="*/ 1352 h 3047785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3047785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4685667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97493 w 1825371"/>
                <a:gd name="connsiteY34" fmla="*/ 4685667 h 4705763"/>
                <a:gd name="connsiteX35" fmla="*/ 938419 w 1825371"/>
                <a:gd name="connsiteY35" fmla="*/ 4705763 h 4705763"/>
                <a:gd name="connsiteX36" fmla="*/ 1053441 w 1825371"/>
                <a:gd name="connsiteY36" fmla="*/ 2920082 h 4705763"/>
                <a:gd name="connsiteX37" fmla="*/ 1066213 w 1825371"/>
                <a:gd name="connsiteY37" fmla="*/ 2573839 h 4705763"/>
                <a:gd name="connsiteX38" fmla="*/ 1077951 w 1825371"/>
                <a:gd name="connsiteY38" fmla="*/ 2236916 h 4705763"/>
                <a:gd name="connsiteX39" fmla="*/ 1093485 w 1825371"/>
                <a:gd name="connsiteY39" fmla="*/ 1882733 h 4705763"/>
                <a:gd name="connsiteX40" fmla="*/ 1107983 w 1825371"/>
                <a:gd name="connsiteY40" fmla="*/ 1608293 h 4705763"/>
                <a:gd name="connsiteX41" fmla="*/ 1125245 w 1825371"/>
                <a:gd name="connsiteY41" fmla="*/ 1293464 h 4705763"/>
                <a:gd name="connsiteX42" fmla="*/ 1096247 w 1825371"/>
                <a:gd name="connsiteY42" fmla="*/ 1270681 h 4705763"/>
                <a:gd name="connsiteX43" fmla="*/ 984400 w 1825371"/>
                <a:gd name="connsiteY43" fmla="*/ 1242374 h 4705763"/>
                <a:gd name="connsiteX44" fmla="*/ 977149 w 1825371"/>
                <a:gd name="connsiteY44" fmla="*/ 1225458 h 4705763"/>
                <a:gd name="connsiteX45" fmla="*/ 983019 w 1825371"/>
                <a:gd name="connsiteY45" fmla="*/ 1189902 h 4705763"/>
                <a:gd name="connsiteX46" fmla="*/ 1016158 w 1825371"/>
                <a:gd name="connsiteY46" fmla="*/ 1097041 h 4705763"/>
                <a:gd name="connsiteX47" fmla="*/ 1055513 w 1825371"/>
                <a:gd name="connsiteY47" fmla="*/ 1078055 h 4705763"/>
                <a:gd name="connsiteX48" fmla="*/ 1097628 w 1825371"/>
                <a:gd name="connsiteY48" fmla="*/ 1104290 h 4705763"/>
                <a:gd name="connsiteX49" fmla="*/ 1115579 w 1825371"/>
                <a:gd name="connsiteY49" fmla="*/ 1107743 h 4705763"/>
                <a:gd name="connsiteX50" fmla="*/ 1177026 w 1825371"/>
                <a:gd name="connsiteY50" fmla="*/ 1087375 h 4705763"/>
                <a:gd name="connsiteX51" fmla="*/ 1179787 w 1825371"/>
                <a:gd name="connsiteY51" fmla="*/ 1073913 h 4705763"/>
                <a:gd name="connsiteX52" fmla="*/ 1135255 w 1825371"/>
                <a:gd name="connsiteY52" fmla="*/ 1041117 h 4705763"/>
                <a:gd name="connsiteX53" fmla="*/ 939868 w 1825371"/>
                <a:gd name="connsiteY53" fmla="*/ 883702 h 4705763"/>
                <a:gd name="connsiteX54" fmla="*/ 549783 w 1825371"/>
                <a:gd name="connsiteY54" fmla="*/ 496379 h 4705763"/>
                <a:gd name="connsiteX55" fmla="*/ 40947 w 1825371"/>
                <a:gd name="connsiteY55" fmla="*/ 48990 h 4705763"/>
                <a:gd name="connsiteX56" fmla="*/ 5735 w 1825371"/>
                <a:gd name="connsiteY56" fmla="*/ 17231 h 4705763"/>
                <a:gd name="connsiteX57" fmla="*/ 902 w 1825371"/>
                <a:gd name="connsiteY57" fmla="*/ 4114 h 4705763"/>
                <a:gd name="connsiteX58" fmla="*/ 15747 w 1825371"/>
                <a:gd name="connsiteY58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97493 w 1825371"/>
                <a:gd name="connsiteY33" fmla="*/ 4685667 h 4705763"/>
                <a:gd name="connsiteX34" fmla="*/ 938419 w 1825371"/>
                <a:gd name="connsiteY34" fmla="*/ 4705763 h 4705763"/>
                <a:gd name="connsiteX35" fmla="*/ 1053441 w 1825371"/>
                <a:gd name="connsiteY35" fmla="*/ 2920082 h 4705763"/>
                <a:gd name="connsiteX36" fmla="*/ 1066213 w 1825371"/>
                <a:gd name="connsiteY36" fmla="*/ 2573839 h 4705763"/>
                <a:gd name="connsiteX37" fmla="*/ 1077951 w 1825371"/>
                <a:gd name="connsiteY37" fmla="*/ 2236916 h 4705763"/>
                <a:gd name="connsiteX38" fmla="*/ 1093485 w 1825371"/>
                <a:gd name="connsiteY38" fmla="*/ 1882733 h 4705763"/>
                <a:gd name="connsiteX39" fmla="*/ 1107983 w 1825371"/>
                <a:gd name="connsiteY39" fmla="*/ 1608293 h 4705763"/>
                <a:gd name="connsiteX40" fmla="*/ 1125245 w 1825371"/>
                <a:gd name="connsiteY40" fmla="*/ 1293464 h 4705763"/>
                <a:gd name="connsiteX41" fmla="*/ 1096247 w 1825371"/>
                <a:gd name="connsiteY41" fmla="*/ 1270681 h 4705763"/>
                <a:gd name="connsiteX42" fmla="*/ 984400 w 1825371"/>
                <a:gd name="connsiteY42" fmla="*/ 1242374 h 4705763"/>
                <a:gd name="connsiteX43" fmla="*/ 977149 w 1825371"/>
                <a:gd name="connsiteY43" fmla="*/ 1225458 h 4705763"/>
                <a:gd name="connsiteX44" fmla="*/ 983019 w 1825371"/>
                <a:gd name="connsiteY44" fmla="*/ 1189902 h 4705763"/>
                <a:gd name="connsiteX45" fmla="*/ 1016158 w 1825371"/>
                <a:gd name="connsiteY45" fmla="*/ 1097041 h 4705763"/>
                <a:gd name="connsiteX46" fmla="*/ 1055513 w 1825371"/>
                <a:gd name="connsiteY46" fmla="*/ 1078055 h 4705763"/>
                <a:gd name="connsiteX47" fmla="*/ 1097628 w 1825371"/>
                <a:gd name="connsiteY47" fmla="*/ 1104290 h 4705763"/>
                <a:gd name="connsiteX48" fmla="*/ 1115579 w 1825371"/>
                <a:gd name="connsiteY48" fmla="*/ 1107743 h 4705763"/>
                <a:gd name="connsiteX49" fmla="*/ 1177026 w 1825371"/>
                <a:gd name="connsiteY49" fmla="*/ 1087375 h 4705763"/>
                <a:gd name="connsiteX50" fmla="*/ 1179787 w 1825371"/>
                <a:gd name="connsiteY50" fmla="*/ 1073913 h 4705763"/>
                <a:gd name="connsiteX51" fmla="*/ 1135255 w 1825371"/>
                <a:gd name="connsiteY51" fmla="*/ 1041117 h 4705763"/>
                <a:gd name="connsiteX52" fmla="*/ 939868 w 1825371"/>
                <a:gd name="connsiteY52" fmla="*/ 883702 h 4705763"/>
                <a:gd name="connsiteX53" fmla="*/ 549783 w 1825371"/>
                <a:gd name="connsiteY53" fmla="*/ 496379 h 4705763"/>
                <a:gd name="connsiteX54" fmla="*/ 40947 w 1825371"/>
                <a:gd name="connsiteY54" fmla="*/ 48990 h 4705763"/>
                <a:gd name="connsiteX55" fmla="*/ 5735 w 1825371"/>
                <a:gd name="connsiteY55" fmla="*/ 17231 h 4705763"/>
                <a:gd name="connsiteX56" fmla="*/ 902 w 1825371"/>
                <a:gd name="connsiteY56" fmla="*/ 4114 h 4705763"/>
                <a:gd name="connsiteX57" fmla="*/ 15747 w 1825371"/>
                <a:gd name="connsiteY57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97493 w 1825371"/>
                <a:gd name="connsiteY32" fmla="*/ 4685667 h 4705763"/>
                <a:gd name="connsiteX33" fmla="*/ 938419 w 1825371"/>
                <a:gd name="connsiteY33" fmla="*/ 4705763 h 4705763"/>
                <a:gd name="connsiteX34" fmla="*/ 1053441 w 1825371"/>
                <a:gd name="connsiteY34" fmla="*/ 2920082 h 4705763"/>
                <a:gd name="connsiteX35" fmla="*/ 1066213 w 1825371"/>
                <a:gd name="connsiteY35" fmla="*/ 2573839 h 4705763"/>
                <a:gd name="connsiteX36" fmla="*/ 1077951 w 1825371"/>
                <a:gd name="connsiteY36" fmla="*/ 2236916 h 4705763"/>
                <a:gd name="connsiteX37" fmla="*/ 1093485 w 1825371"/>
                <a:gd name="connsiteY37" fmla="*/ 1882733 h 4705763"/>
                <a:gd name="connsiteX38" fmla="*/ 1107983 w 1825371"/>
                <a:gd name="connsiteY38" fmla="*/ 1608293 h 4705763"/>
                <a:gd name="connsiteX39" fmla="*/ 1125245 w 1825371"/>
                <a:gd name="connsiteY39" fmla="*/ 1293464 h 4705763"/>
                <a:gd name="connsiteX40" fmla="*/ 1096247 w 1825371"/>
                <a:gd name="connsiteY40" fmla="*/ 1270681 h 4705763"/>
                <a:gd name="connsiteX41" fmla="*/ 984400 w 1825371"/>
                <a:gd name="connsiteY41" fmla="*/ 1242374 h 4705763"/>
                <a:gd name="connsiteX42" fmla="*/ 977149 w 1825371"/>
                <a:gd name="connsiteY42" fmla="*/ 1225458 h 4705763"/>
                <a:gd name="connsiteX43" fmla="*/ 983019 w 1825371"/>
                <a:gd name="connsiteY43" fmla="*/ 1189902 h 4705763"/>
                <a:gd name="connsiteX44" fmla="*/ 1016158 w 1825371"/>
                <a:gd name="connsiteY44" fmla="*/ 1097041 h 4705763"/>
                <a:gd name="connsiteX45" fmla="*/ 1055513 w 1825371"/>
                <a:gd name="connsiteY45" fmla="*/ 1078055 h 4705763"/>
                <a:gd name="connsiteX46" fmla="*/ 1097628 w 1825371"/>
                <a:gd name="connsiteY46" fmla="*/ 1104290 h 4705763"/>
                <a:gd name="connsiteX47" fmla="*/ 1115579 w 1825371"/>
                <a:gd name="connsiteY47" fmla="*/ 1107743 h 4705763"/>
                <a:gd name="connsiteX48" fmla="*/ 1177026 w 1825371"/>
                <a:gd name="connsiteY48" fmla="*/ 1087375 h 4705763"/>
                <a:gd name="connsiteX49" fmla="*/ 1179787 w 1825371"/>
                <a:gd name="connsiteY49" fmla="*/ 1073913 h 4705763"/>
                <a:gd name="connsiteX50" fmla="*/ 1135255 w 1825371"/>
                <a:gd name="connsiteY50" fmla="*/ 1041117 h 4705763"/>
                <a:gd name="connsiteX51" fmla="*/ 939868 w 1825371"/>
                <a:gd name="connsiteY51" fmla="*/ 883702 h 4705763"/>
                <a:gd name="connsiteX52" fmla="*/ 549783 w 1825371"/>
                <a:gd name="connsiteY52" fmla="*/ 496379 h 4705763"/>
                <a:gd name="connsiteX53" fmla="*/ 40947 w 1825371"/>
                <a:gd name="connsiteY53" fmla="*/ 48990 h 4705763"/>
                <a:gd name="connsiteX54" fmla="*/ 5735 w 1825371"/>
                <a:gd name="connsiteY54" fmla="*/ 17231 h 4705763"/>
                <a:gd name="connsiteX55" fmla="*/ 902 w 1825371"/>
                <a:gd name="connsiteY55" fmla="*/ 4114 h 4705763"/>
                <a:gd name="connsiteX56" fmla="*/ 15747 w 1825371"/>
                <a:gd name="connsiteY56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07983 w 1825371"/>
                <a:gd name="connsiteY37" fmla="*/ 1608293 h 4705763"/>
                <a:gd name="connsiteX38" fmla="*/ 1125245 w 1825371"/>
                <a:gd name="connsiteY38" fmla="*/ 1293464 h 4705763"/>
                <a:gd name="connsiteX39" fmla="*/ 1096247 w 1825371"/>
                <a:gd name="connsiteY39" fmla="*/ 1270681 h 4705763"/>
                <a:gd name="connsiteX40" fmla="*/ 984400 w 1825371"/>
                <a:gd name="connsiteY40" fmla="*/ 1242374 h 4705763"/>
                <a:gd name="connsiteX41" fmla="*/ 977149 w 1825371"/>
                <a:gd name="connsiteY41" fmla="*/ 1225458 h 4705763"/>
                <a:gd name="connsiteX42" fmla="*/ 983019 w 1825371"/>
                <a:gd name="connsiteY42" fmla="*/ 1189902 h 4705763"/>
                <a:gd name="connsiteX43" fmla="*/ 1016158 w 1825371"/>
                <a:gd name="connsiteY43" fmla="*/ 1097041 h 4705763"/>
                <a:gd name="connsiteX44" fmla="*/ 1055513 w 1825371"/>
                <a:gd name="connsiteY44" fmla="*/ 1078055 h 4705763"/>
                <a:gd name="connsiteX45" fmla="*/ 1097628 w 1825371"/>
                <a:gd name="connsiteY45" fmla="*/ 1104290 h 4705763"/>
                <a:gd name="connsiteX46" fmla="*/ 1115579 w 1825371"/>
                <a:gd name="connsiteY46" fmla="*/ 1107743 h 4705763"/>
                <a:gd name="connsiteX47" fmla="*/ 1177026 w 1825371"/>
                <a:gd name="connsiteY47" fmla="*/ 1087375 h 4705763"/>
                <a:gd name="connsiteX48" fmla="*/ 1179787 w 1825371"/>
                <a:gd name="connsiteY48" fmla="*/ 1073913 h 4705763"/>
                <a:gd name="connsiteX49" fmla="*/ 1135255 w 1825371"/>
                <a:gd name="connsiteY49" fmla="*/ 1041117 h 4705763"/>
                <a:gd name="connsiteX50" fmla="*/ 939868 w 1825371"/>
                <a:gd name="connsiteY50" fmla="*/ 883702 h 4705763"/>
                <a:gd name="connsiteX51" fmla="*/ 549783 w 1825371"/>
                <a:gd name="connsiteY51" fmla="*/ 496379 h 4705763"/>
                <a:gd name="connsiteX52" fmla="*/ 40947 w 1825371"/>
                <a:gd name="connsiteY52" fmla="*/ 48990 h 4705763"/>
                <a:gd name="connsiteX53" fmla="*/ 5735 w 1825371"/>
                <a:gd name="connsiteY53" fmla="*/ 17231 h 4705763"/>
                <a:gd name="connsiteX54" fmla="*/ 902 w 1825371"/>
                <a:gd name="connsiteY54" fmla="*/ 4114 h 4705763"/>
                <a:gd name="connsiteX55" fmla="*/ 15747 w 1825371"/>
                <a:gd name="connsiteY55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25245 w 1825371"/>
                <a:gd name="connsiteY37" fmla="*/ 1293464 h 4705763"/>
                <a:gd name="connsiteX38" fmla="*/ 1096247 w 1825371"/>
                <a:gd name="connsiteY38" fmla="*/ 1270681 h 4705763"/>
                <a:gd name="connsiteX39" fmla="*/ 984400 w 1825371"/>
                <a:gd name="connsiteY39" fmla="*/ 1242374 h 4705763"/>
                <a:gd name="connsiteX40" fmla="*/ 977149 w 1825371"/>
                <a:gd name="connsiteY40" fmla="*/ 1225458 h 4705763"/>
                <a:gd name="connsiteX41" fmla="*/ 983019 w 1825371"/>
                <a:gd name="connsiteY41" fmla="*/ 1189902 h 4705763"/>
                <a:gd name="connsiteX42" fmla="*/ 1016158 w 1825371"/>
                <a:gd name="connsiteY42" fmla="*/ 1097041 h 4705763"/>
                <a:gd name="connsiteX43" fmla="*/ 1055513 w 1825371"/>
                <a:gd name="connsiteY43" fmla="*/ 1078055 h 4705763"/>
                <a:gd name="connsiteX44" fmla="*/ 1097628 w 1825371"/>
                <a:gd name="connsiteY44" fmla="*/ 1104290 h 4705763"/>
                <a:gd name="connsiteX45" fmla="*/ 1115579 w 1825371"/>
                <a:gd name="connsiteY45" fmla="*/ 1107743 h 4705763"/>
                <a:gd name="connsiteX46" fmla="*/ 1177026 w 1825371"/>
                <a:gd name="connsiteY46" fmla="*/ 1087375 h 4705763"/>
                <a:gd name="connsiteX47" fmla="*/ 1179787 w 1825371"/>
                <a:gd name="connsiteY47" fmla="*/ 1073913 h 4705763"/>
                <a:gd name="connsiteX48" fmla="*/ 1135255 w 1825371"/>
                <a:gd name="connsiteY48" fmla="*/ 1041117 h 4705763"/>
                <a:gd name="connsiteX49" fmla="*/ 939868 w 1825371"/>
                <a:gd name="connsiteY49" fmla="*/ 883702 h 4705763"/>
                <a:gd name="connsiteX50" fmla="*/ 549783 w 1825371"/>
                <a:gd name="connsiteY50" fmla="*/ 496379 h 4705763"/>
                <a:gd name="connsiteX51" fmla="*/ 40947 w 1825371"/>
                <a:gd name="connsiteY51" fmla="*/ 48990 h 4705763"/>
                <a:gd name="connsiteX52" fmla="*/ 5735 w 1825371"/>
                <a:gd name="connsiteY52" fmla="*/ 17231 h 4705763"/>
                <a:gd name="connsiteX53" fmla="*/ 902 w 1825371"/>
                <a:gd name="connsiteY53" fmla="*/ 4114 h 4705763"/>
                <a:gd name="connsiteX54" fmla="*/ 15747 w 1825371"/>
                <a:gd name="connsiteY54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125245 w 1825371"/>
                <a:gd name="connsiteY36" fmla="*/ 1293464 h 4705763"/>
                <a:gd name="connsiteX37" fmla="*/ 1096247 w 1825371"/>
                <a:gd name="connsiteY37" fmla="*/ 1270681 h 4705763"/>
                <a:gd name="connsiteX38" fmla="*/ 984400 w 1825371"/>
                <a:gd name="connsiteY38" fmla="*/ 1242374 h 4705763"/>
                <a:gd name="connsiteX39" fmla="*/ 977149 w 1825371"/>
                <a:gd name="connsiteY39" fmla="*/ 1225458 h 4705763"/>
                <a:gd name="connsiteX40" fmla="*/ 983019 w 1825371"/>
                <a:gd name="connsiteY40" fmla="*/ 1189902 h 4705763"/>
                <a:gd name="connsiteX41" fmla="*/ 1016158 w 1825371"/>
                <a:gd name="connsiteY41" fmla="*/ 1097041 h 4705763"/>
                <a:gd name="connsiteX42" fmla="*/ 1055513 w 1825371"/>
                <a:gd name="connsiteY42" fmla="*/ 1078055 h 4705763"/>
                <a:gd name="connsiteX43" fmla="*/ 1097628 w 1825371"/>
                <a:gd name="connsiteY43" fmla="*/ 1104290 h 4705763"/>
                <a:gd name="connsiteX44" fmla="*/ 1115579 w 1825371"/>
                <a:gd name="connsiteY44" fmla="*/ 1107743 h 4705763"/>
                <a:gd name="connsiteX45" fmla="*/ 1177026 w 1825371"/>
                <a:gd name="connsiteY45" fmla="*/ 1087375 h 4705763"/>
                <a:gd name="connsiteX46" fmla="*/ 1179787 w 1825371"/>
                <a:gd name="connsiteY46" fmla="*/ 1073913 h 4705763"/>
                <a:gd name="connsiteX47" fmla="*/ 1135255 w 1825371"/>
                <a:gd name="connsiteY47" fmla="*/ 1041117 h 4705763"/>
                <a:gd name="connsiteX48" fmla="*/ 939868 w 1825371"/>
                <a:gd name="connsiteY48" fmla="*/ 883702 h 4705763"/>
                <a:gd name="connsiteX49" fmla="*/ 549783 w 1825371"/>
                <a:gd name="connsiteY49" fmla="*/ 496379 h 4705763"/>
                <a:gd name="connsiteX50" fmla="*/ 40947 w 1825371"/>
                <a:gd name="connsiteY50" fmla="*/ 48990 h 4705763"/>
                <a:gd name="connsiteX51" fmla="*/ 5735 w 1825371"/>
                <a:gd name="connsiteY51" fmla="*/ 17231 h 4705763"/>
                <a:gd name="connsiteX52" fmla="*/ 902 w 1825371"/>
                <a:gd name="connsiteY52" fmla="*/ 4114 h 4705763"/>
                <a:gd name="connsiteX53" fmla="*/ 15747 w 1825371"/>
                <a:gd name="connsiteY53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125245 w 1825371"/>
                <a:gd name="connsiteY35" fmla="*/ 1293464 h 4705763"/>
                <a:gd name="connsiteX36" fmla="*/ 1096247 w 1825371"/>
                <a:gd name="connsiteY36" fmla="*/ 1270681 h 4705763"/>
                <a:gd name="connsiteX37" fmla="*/ 984400 w 1825371"/>
                <a:gd name="connsiteY37" fmla="*/ 1242374 h 4705763"/>
                <a:gd name="connsiteX38" fmla="*/ 977149 w 1825371"/>
                <a:gd name="connsiteY38" fmla="*/ 1225458 h 4705763"/>
                <a:gd name="connsiteX39" fmla="*/ 983019 w 1825371"/>
                <a:gd name="connsiteY39" fmla="*/ 1189902 h 4705763"/>
                <a:gd name="connsiteX40" fmla="*/ 1016158 w 1825371"/>
                <a:gd name="connsiteY40" fmla="*/ 1097041 h 4705763"/>
                <a:gd name="connsiteX41" fmla="*/ 1055513 w 1825371"/>
                <a:gd name="connsiteY41" fmla="*/ 1078055 h 4705763"/>
                <a:gd name="connsiteX42" fmla="*/ 1097628 w 1825371"/>
                <a:gd name="connsiteY42" fmla="*/ 1104290 h 4705763"/>
                <a:gd name="connsiteX43" fmla="*/ 1115579 w 1825371"/>
                <a:gd name="connsiteY43" fmla="*/ 1107743 h 4705763"/>
                <a:gd name="connsiteX44" fmla="*/ 1177026 w 1825371"/>
                <a:gd name="connsiteY44" fmla="*/ 1087375 h 4705763"/>
                <a:gd name="connsiteX45" fmla="*/ 1179787 w 1825371"/>
                <a:gd name="connsiteY45" fmla="*/ 1073913 h 4705763"/>
                <a:gd name="connsiteX46" fmla="*/ 1135255 w 1825371"/>
                <a:gd name="connsiteY46" fmla="*/ 1041117 h 4705763"/>
                <a:gd name="connsiteX47" fmla="*/ 939868 w 1825371"/>
                <a:gd name="connsiteY47" fmla="*/ 883702 h 4705763"/>
                <a:gd name="connsiteX48" fmla="*/ 549783 w 1825371"/>
                <a:gd name="connsiteY48" fmla="*/ 496379 h 4705763"/>
                <a:gd name="connsiteX49" fmla="*/ 40947 w 1825371"/>
                <a:gd name="connsiteY49" fmla="*/ 48990 h 4705763"/>
                <a:gd name="connsiteX50" fmla="*/ 5735 w 1825371"/>
                <a:gd name="connsiteY50" fmla="*/ 17231 h 4705763"/>
                <a:gd name="connsiteX51" fmla="*/ 902 w 1825371"/>
                <a:gd name="connsiteY51" fmla="*/ 4114 h 4705763"/>
                <a:gd name="connsiteX52" fmla="*/ 15747 w 1825371"/>
                <a:gd name="connsiteY52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125245 w 1825371"/>
                <a:gd name="connsiteY34" fmla="*/ 1293464 h 4705763"/>
                <a:gd name="connsiteX35" fmla="*/ 1096247 w 1825371"/>
                <a:gd name="connsiteY35" fmla="*/ 1270681 h 4705763"/>
                <a:gd name="connsiteX36" fmla="*/ 984400 w 1825371"/>
                <a:gd name="connsiteY36" fmla="*/ 1242374 h 4705763"/>
                <a:gd name="connsiteX37" fmla="*/ 977149 w 1825371"/>
                <a:gd name="connsiteY37" fmla="*/ 1225458 h 4705763"/>
                <a:gd name="connsiteX38" fmla="*/ 983019 w 1825371"/>
                <a:gd name="connsiteY38" fmla="*/ 1189902 h 4705763"/>
                <a:gd name="connsiteX39" fmla="*/ 1016158 w 1825371"/>
                <a:gd name="connsiteY39" fmla="*/ 1097041 h 4705763"/>
                <a:gd name="connsiteX40" fmla="*/ 1055513 w 1825371"/>
                <a:gd name="connsiteY40" fmla="*/ 1078055 h 4705763"/>
                <a:gd name="connsiteX41" fmla="*/ 1097628 w 1825371"/>
                <a:gd name="connsiteY41" fmla="*/ 1104290 h 4705763"/>
                <a:gd name="connsiteX42" fmla="*/ 1115579 w 1825371"/>
                <a:gd name="connsiteY42" fmla="*/ 1107743 h 4705763"/>
                <a:gd name="connsiteX43" fmla="*/ 1177026 w 1825371"/>
                <a:gd name="connsiteY43" fmla="*/ 1087375 h 4705763"/>
                <a:gd name="connsiteX44" fmla="*/ 1179787 w 1825371"/>
                <a:gd name="connsiteY44" fmla="*/ 1073913 h 4705763"/>
                <a:gd name="connsiteX45" fmla="*/ 1135255 w 1825371"/>
                <a:gd name="connsiteY45" fmla="*/ 1041117 h 4705763"/>
                <a:gd name="connsiteX46" fmla="*/ 939868 w 1825371"/>
                <a:gd name="connsiteY46" fmla="*/ 883702 h 4705763"/>
                <a:gd name="connsiteX47" fmla="*/ 549783 w 1825371"/>
                <a:gd name="connsiteY47" fmla="*/ 496379 h 4705763"/>
                <a:gd name="connsiteX48" fmla="*/ 40947 w 1825371"/>
                <a:gd name="connsiteY48" fmla="*/ 48990 h 4705763"/>
                <a:gd name="connsiteX49" fmla="*/ 5735 w 1825371"/>
                <a:gd name="connsiteY49" fmla="*/ 17231 h 4705763"/>
                <a:gd name="connsiteX50" fmla="*/ 902 w 1825371"/>
                <a:gd name="connsiteY50" fmla="*/ 4114 h 4705763"/>
                <a:gd name="connsiteX51" fmla="*/ 15747 w 1825371"/>
                <a:gd name="connsiteY51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125245 w 1825371"/>
                <a:gd name="connsiteY33" fmla="*/ 1293464 h 4705763"/>
                <a:gd name="connsiteX34" fmla="*/ 1096247 w 1825371"/>
                <a:gd name="connsiteY34" fmla="*/ 1270681 h 4705763"/>
                <a:gd name="connsiteX35" fmla="*/ 984400 w 1825371"/>
                <a:gd name="connsiteY35" fmla="*/ 1242374 h 4705763"/>
                <a:gd name="connsiteX36" fmla="*/ 977149 w 1825371"/>
                <a:gd name="connsiteY36" fmla="*/ 1225458 h 4705763"/>
                <a:gd name="connsiteX37" fmla="*/ 983019 w 1825371"/>
                <a:gd name="connsiteY37" fmla="*/ 1189902 h 4705763"/>
                <a:gd name="connsiteX38" fmla="*/ 1016158 w 1825371"/>
                <a:gd name="connsiteY38" fmla="*/ 1097041 h 4705763"/>
                <a:gd name="connsiteX39" fmla="*/ 1055513 w 1825371"/>
                <a:gd name="connsiteY39" fmla="*/ 1078055 h 4705763"/>
                <a:gd name="connsiteX40" fmla="*/ 1097628 w 1825371"/>
                <a:gd name="connsiteY40" fmla="*/ 1104290 h 4705763"/>
                <a:gd name="connsiteX41" fmla="*/ 1115579 w 1825371"/>
                <a:gd name="connsiteY41" fmla="*/ 1107743 h 4705763"/>
                <a:gd name="connsiteX42" fmla="*/ 1177026 w 1825371"/>
                <a:gd name="connsiteY42" fmla="*/ 1087375 h 4705763"/>
                <a:gd name="connsiteX43" fmla="*/ 1179787 w 1825371"/>
                <a:gd name="connsiteY43" fmla="*/ 1073913 h 4705763"/>
                <a:gd name="connsiteX44" fmla="*/ 1135255 w 1825371"/>
                <a:gd name="connsiteY44" fmla="*/ 1041117 h 4705763"/>
                <a:gd name="connsiteX45" fmla="*/ 939868 w 1825371"/>
                <a:gd name="connsiteY45" fmla="*/ 883702 h 4705763"/>
                <a:gd name="connsiteX46" fmla="*/ 549783 w 1825371"/>
                <a:gd name="connsiteY46" fmla="*/ 496379 h 4705763"/>
                <a:gd name="connsiteX47" fmla="*/ 40947 w 1825371"/>
                <a:gd name="connsiteY47" fmla="*/ 48990 h 4705763"/>
                <a:gd name="connsiteX48" fmla="*/ 5735 w 1825371"/>
                <a:gd name="connsiteY48" fmla="*/ 17231 h 4705763"/>
                <a:gd name="connsiteX49" fmla="*/ 902 w 1825371"/>
                <a:gd name="connsiteY49" fmla="*/ 4114 h 4705763"/>
                <a:gd name="connsiteX50" fmla="*/ 15747 w 1825371"/>
                <a:gd name="connsiteY50" fmla="*/ 1352 h 4705763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97493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17106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78613 w 1825371"/>
                <a:gd name="connsiteY32" fmla="*/ 4685667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825371" h="4705764">
                  <a:moveTo>
                    <a:pt x="15747" y="1352"/>
                  </a:moveTo>
                  <a:cubicBezTo>
                    <a:pt x="40601" y="7565"/>
                    <a:pt x="63040" y="19648"/>
                    <a:pt x="83062" y="34837"/>
                  </a:cubicBezTo>
                  <a:cubicBezTo>
                    <a:pt x="383392" y="265435"/>
                    <a:pt x="679236" y="502594"/>
                    <a:pt x="961270" y="755975"/>
                  </a:cubicBezTo>
                  <a:cubicBezTo>
                    <a:pt x="1053096" y="838826"/>
                    <a:pt x="1146302" y="919949"/>
                    <a:pt x="1239162" y="1001764"/>
                  </a:cubicBezTo>
                  <a:cubicBezTo>
                    <a:pt x="1250209" y="1011775"/>
                    <a:pt x="1262636" y="1020060"/>
                    <a:pt x="1276445" y="1025928"/>
                  </a:cubicBezTo>
                  <a:cubicBezTo>
                    <a:pt x="1296466" y="1034213"/>
                    <a:pt x="1308204" y="1030070"/>
                    <a:pt x="1316489" y="1009704"/>
                  </a:cubicBezTo>
                  <a:cubicBezTo>
                    <a:pt x="1325119" y="988991"/>
                    <a:pt x="1335821" y="968968"/>
                    <a:pt x="1345141" y="948602"/>
                  </a:cubicBezTo>
                  <a:cubicBezTo>
                    <a:pt x="1359640" y="917188"/>
                    <a:pt x="1382079" y="892679"/>
                    <a:pt x="1407624" y="869894"/>
                  </a:cubicBezTo>
                  <a:cubicBezTo>
                    <a:pt x="1517055" y="771511"/>
                    <a:pt x="1634081" y="682447"/>
                    <a:pt x="1749379" y="590967"/>
                  </a:cubicBezTo>
                  <a:cubicBezTo>
                    <a:pt x="1768711" y="575432"/>
                    <a:pt x="1788043" y="559898"/>
                    <a:pt x="1808066" y="545399"/>
                  </a:cubicBezTo>
                  <a:cubicBezTo>
                    <a:pt x="1819802" y="536769"/>
                    <a:pt x="1824634" y="539875"/>
                    <a:pt x="1825326" y="554375"/>
                  </a:cubicBezTo>
                  <a:cubicBezTo>
                    <a:pt x="1826015" y="568528"/>
                    <a:pt x="1818766" y="579575"/>
                    <a:pt x="1811172" y="590277"/>
                  </a:cubicBezTo>
                  <a:cubicBezTo>
                    <a:pt x="1783900" y="628594"/>
                    <a:pt x="1751451" y="662770"/>
                    <a:pt x="1721073" y="698326"/>
                  </a:cubicBezTo>
                  <a:cubicBezTo>
                    <a:pt x="1613023" y="825017"/>
                    <a:pt x="1503592" y="950328"/>
                    <a:pt x="1385877" y="1068389"/>
                  </a:cubicBezTo>
                  <a:cubicBezTo>
                    <a:pt x="1376900" y="1077364"/>
                    <a:pt x="1378626" y="1088411"/>
                    <a:pt x="1376211" y="1098421"/>
                  </a:cubicBezTo>
                  <a:cubicBezTo>
                    <a:pt x="1373449" y="1111885"/>
                    <a:pt x="1370342" y="1124658"/>
                    <a:pt x="1361366" y="1135359"/>
                  </a:cubicBezTo>
                  <a:cubicBezTo>
                    <a:pt x="1352736" y="1145370"/>
                    <a:pt x="1352736" y="1157798"/>
                    <a:pt x="1355153" y="1169879"/>
                  </a:cubicBezTo>
                  <a:cubicBezTo>
                    <a:pt x="1369651" y="1242374"/>
                    <a:pt x="1391054" y="1312796"/>
                    <a:pt x="1409696" y="1384253"/>
                  </a:cubicBezTo>
                  <a:cubicBezTo>
                    <a:pt x="1440764" y="1505076"/>
                    <a:pt x="1484260" y="1622102"/>
                    <a:pt x="1524994" y="1739817"/>
                  </a:cubicBezTo>
                  <a:cubicBezTo>
                    <a:pt x="1577466" y="1890674"/>
                    <a:pt x="1615785" y="2046016"/>
                    <a:pt x="1659971" y="2199288"/>
                  </a:cubicBezTo>
                  <a:cubicBezTo>
                    <a:pt x="1707264" y="2363607"/>
                    <a:pt x="1746273" y="2529998"/>
                    <a:pt x="1782864" y="2697077"/>
                  </a:cubicBezTo>
                  <a:cubicBezTo>
                    <a:pt x="1788043" y="2720207"/>
                    <a:pt x="1790460" y="2744026"/>
                    <a:pt x="1794257" y="2767845"/>
                  </a:cubicBezTo>
                  <a:cubicBezTo>
                    <a:pt x="1794947" y="2771643"/>
                    <a:pt x="1797364" y="2776822"/>
                    <a:pt x="1791840" y="2778202"/>
                  </a:cubicBezTo>
                  <a:cubicBezTo>
                    <a:pt x="1786662" y="2779583"/>
                    <a:pt x="1785626" y="2774405"/>
                    <a:pt x="1784245" y="2770607"/>
                  </a:cubicBezTo>
                  <a:cubicBezTo>
                    <a:pt x="1770437" y="2734360"/>
                    <a:pt x="1756975" y="2698113"/>
                    <a:pt x="1746617" y="2660831"/>
                  </a:cubicBezTo>
                  <a:cubicBezTo>
                    <a:pt x="1673779" y="2397784"/>
                    <a:pt x="1595762" y="2136116"/>
                    <a:pt x="1513602" y="1875484"/>
                  </a:cubicBezTo>
                  <a:cubicBezTo>
                    <a:pt x="1448704" y="1670431"/>
                    <a:pt x="1380007" y="1466759"/>
                    <a:pt x="1297158" y="1267919"/>
                  </a:cubicBezTo>
                  <a:cubicBezTo>
                    <a:pt x="1289909" y="1251004"/>
                    <a:pt x="1282659" y="1234089"/>
                    <a:pt x="1275064" y="1217173"/>
                  </a:cubicBezTo>
                  <a:cubicBezTo>
                    <a:pt x="1269541" y="1205436"/>
                    <a:pt x="1260911" y="1191628"/>
                    <a:pt x="1248483" y="1193353"/>
                  </a:cubicBezTo>
                  <a:cubicBezTo>
                    <a:pt x="1238128" y="1194734"/>
                    <a:pt x="1235711" y="1211649"/>
                    <a:pt x="1232949" y="1222351"/>
                  </a:cubicBezTo>
                  <a:cubicBezTo>
                    <a:pt x="1228115" y="1242374"/>
                    <a:pt x="1229843" y="1262740"/>
                    <a:pt x="1230877" y="1283108"/>
                  </a:cubicBezTo>
                  <a:cubicBezTo>
                    <a:pt x="1226287" y="2417294"/>
                    <a:pt x="1231744" y="3571578"/>
                    <a:pt x="1227154" y="4705764"/>
                  </a:cubicBezTo>
                  <a:lnTo>
                    <a:pt x="998710" y="4695715"/>
                  </a:lnTo>
                  <a:cubicBezTo>
                    <a:pt x="1020244" y="4110251"/>
                    <a:pt x="1098940" y="1865978"/>
                    <a:pt x="1125245" y="1293464"/>
                  </a:cubicBezTo>
                  <a:cubicBezTo>
                    <a:pt x="1126970" y="1262740"/>
                    <a:pt x="1124553" y="1258943"/>
                    <a:pt x="1096247" y="1270681"/>
                  </a:cubicBezTo>
                  <a:cubicBezTo>
                    <a:pt x="1050679" y="1289666"/>
                    <a:pt x="1018575" y="1263776"/>
                    <a:pt x="984400" y="1242374"/>
                  </a:cubicBezTo>
                  <a:cubicBezTo>
                    <a:pt x="979221" y="1238921"/>
                    <a:pt x="977841" y="1232017"/>
                    <a:pt x="977149" y="1225458"/>
                  </a:cubicBezTo>
                  <a:cubicBezTo>
                    <a:pt x="976115" y="1213030"/>
                    <a:pt x="978530" y="1200949"/>
                    <a:pt x="983019" y="1189902"/>
                  </a:cubicBezTo>
                  <a:cubicBezTo>
                    <a:pt x="995792" y="1159523"/>
                    <a:pt x="1005457" y="1128109"/>
                    <a:pt x="1016158" y="1097041"/>
                  </a:cubicBezTo>
                  <a:cubicBezTo>
                    <a:pt x="1022717" y="1078055"/>
                    <a:pt x="1036181" y="1071841"/>
                    <a:pt x="1055513" y="1078055"/>
                  </a:cubicBezTo>
                  <a:cubicBezTo>
                    <a:pt x="1071737" y="1082887"/>
                    <a:pt x="1084855" y="1093934"/>
                    <a:pt x="1097628" y="1104290"/>
                  </a:cubicBezTo>
                  <a:cubicBezTo>
                    <a:pt x="1103496" y="1108779"/>
                    <a:pt x="1107983" y="1110504"/>
                    <a:pt x="1115579" y="1107743"/>
                  </a:cubicBezTo>
                  <a:cubicBezTo>
                    <a:pt x="1135945" y="1100147"/>
                    <a:pt x="1156313" y="1093589"/>
                    <a:pt x="1177026" y="1087375"/>
                  </a:cubicBezTo>
                  <a:cubicBezTo>
                    <a:pt x="1187726" y="1084268"/>
                    <a:pt x="1185655" y="1080126"/>
                    <a:pt x="1179787" y="1073913"/>
                  </a:cubicBezTo>
                  <a:cubicBezTo>
                    <a:pt x="1166668" y="1060449"/>
                    <a:pt x="1151134" y="1050438"/>
                    <a:pt x="1135255" y="1041117"/>
                  </a:cubicBezTo>
                  <a:cubicBezTo>
                    <a:pt x="1062417" y="998311"/>
                    <a:pt x="998207" y="944460"/>
                    <a:pt x="939868" y="883702"/>
                  </a:cubicBezTo>
                  <a:cubicBezTo>
                    <a:pt x="813177" y="751488"/>
                    <a:pt x="683379" y="622035"/>
                    <a:pt x="549783" y="496379"/>
                  </a:cubicBezTo>
                  <a:cubicBezTo>
                    <a:pt x="385809" y="341382"/>
                    <a:pt x="211479" y="197084"/>
                    <a:pt x="40947" y="48990"/>
                  </a:cubicBezTo>
                  <a:cubicBezTo>
                    <a:pt x="28864" y="38635"/>
                    <a:pt x="17472" y="27933"/>
                    <a:pt x="5735" y="17231"/>
                  </a:cubicBezTo>
                  <a:cubicBezTo>
                    <a:pt x="2283" y="13780"/>
                    <a:pt x="-1859" y="9292"/>
                    <a:pt x="902" y="4114"/>
                  </a:cubicBezTo>
                  <a:cubicBezTo>
                    <a:pt x="4009" y="-1755"/>
                    <a:pt x="10568" y="-29"/>
                    <a:pt x="15747" y="1352"/>
                  </a:cubicBezTo>
                  <a:close/>
                </a:path>
              </a:pathLst>
            </a:custGeom>
            <a:grpFill/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42">
              <a:extLst>
                <a:ext uri="{FF2B5EF4-FFF2-40B4-BE49-F238E27FC236}">
                  <a16:creationId xmlns:a16="http://schemas.microsoft.com/office/drawing/2014/main" id="{FA16D937-8CFE-4918-ABAB-7AE7B43A33BC}"/>
                </a:ext>
              </a:extLst>
            </p:cNvPr>
            <p:cNvSpPr/>
            <p:nvPr/>
          </p:nvSpPr>
          <p:spPr>
            <a:xfrm flipH="1">
              <a:off x="6332703" y="1594640"/>
              <a:ext cx="603644" cy="1556181"/>
            </a:xfrm>
            <a:custGeom>
              <a:avLst/>
              <a:gdLst>
                <a:gd name="connsiteX0" fmla="*/ 15747 w 1825371"/>
                <a:gd name="connsiteY0" fmla="*/ 1352 h 3047785"/>
                <a:gd name="connsiteX1" fmla="*/ 83062 w 1825371"/>
                <a:gd name="connsiteY1" fmla="*/ 34837 h 3047785"/>
                <a:gd name="connsiteX2" fmla="*/ 961270 w 1825371"/>
                <a:gd name="connsiteY2" fmla="*/ 755975 h 3047785"/>
                <a:gd name="connsiteX3" fmla="*/ 1239162 w 1825371"/>
                <a:gd name="connsiteY3" fmla="*/ 1001764 h 3047785"/>
                <a:gd name="connsiteX4" fmla="*/ 1276445 w 1825371"/>
                <a:gd name="connsiteY4" fmla="*/ 1025928 h 3047785"/>
                <a:gd name="connsiteX5" fmla="*/ 1316489 w 1825371"/>
                <a:gd name="connsiteY5" fmla="*/ 1009704 h 3047785"/>
                <a:gd name="connsiteX6" fmla="*/ 1345141 w 1825371"/>
                <a:gd name="connsiteY6" fmla="*/ 948602 h 3047785"/>
                <a:gd name="connsiteX7" fmla="*/ 1407624 w 1825371"/>
                <a:gd name="connsiteY7" fmla="*/ 869894 h 3047785"/>
                <a:gd name="connsiteX8" fmla="*/ 1749379 w 1825371"/>
                <a:gd name="connsiteY8" fmla="*/ 590967 h 3047785"/>
                <a:gd name="connsiteX9" fmla="*/ 1808066 w 1825371"/>
                <a:gd name="connsiteY9" fmla="*/ 545399 h 3047785"/>
                <a:gd name="connsiteX10" fmla="*/ 1825326 w 1825371"/>
                <a:gd name="connsiteY10" fmla="*/ 554375 h 3047785"/>
                <a:gd name="connsiteX11" fmla="*/ 1811172 w 1825371"/>
                <a:gd name="connsiteY11" fmla="*/ 590277 h 3047785"/>
                <a:gd name="connsiteX12" fmla="*/ 1721073 w 1825371"/>
                <a:gd name="connsiteY12" fmla="*/ 698326 h 3047785"/>
                <a:gd name="connsiteX13" fmla="*/ 1385877 w 1825371"/>
                <a:gd name="connsiteY13" fmla="*/ 1068389 h 3047785"/>
                <a:gd name="connsiteX14" fmla="*/ 1376211 w 1825371"/>
                <a:gd name="connsiteY14" fmla="*/ 1098421 h 3047785"/>
                <a:gd name="connsiteX15" fmla="*/ 1361366 w 1825371"/>
                <a:gd name="connsiteY15" fmla="*/ 1135359 h 3047785"/>
                <a:gd name="connsiteX16" fmla="*/ 1355153 w 1825371"/>
                <a:gd name="connsiteY16" fmla="*/ 1169879 h 3047785"/>
                <a:gd name="connsiteX17" fmla="*/ 1409696 w 1825371"/>
                <a:gd name="connsiteY17" fmla="*/ 1384253 h 3047785"/>
                <a:gd name="connsiteX18" fmla="*/ 1524994 w 1825371"/>
                <a:gd name="connsiteY18" fmla="*/ 1739817 h 3047785"/>
                <a:gd name="connsiteX19" fmla="*/ 1659971 w 1825371"/>
                <a:gd name="connsiteY19" fmla="*/ 2199288 h 3047785"/>
                <a:gd name="connsiteX20" fmla="*/ 1782864 w 1825371"/>
                <a:gd name="connsiteY20" fmla="*/ 2697077 h 3047785"/>
                <a:gd name="connsiteX21" fmla="*/ 1794257 w 1825371"/>
                <a:gd name="connsiteY21" fmla="*/ 2767845 h 3047785"/>
                <a:gd name="connsiteX22" fmla="*/ 1791840 w 1825371"/>
                <a:gd name="connsiteY22" fmla="*/ 2778202 h 3047785"/>
                <a:gd name="connsiteX23" fmla="*/ 1784245 w 1825371"/>
                <a:gd name="connsiteY23" fmla="*/ 2770607 h 3047785"/>
                <a:gd name="connsiteX24" fmla="*/ 1746617 w 1825371"/>
                <a:gd name="connsiteY24" fmla="*/ 2660831 h 3047785"/>
                <a:gd name="connsiteX25" fmla="*/ 1513602 w 1825371"/>
                <a:gd name="connsiteY25" fmla="*/ 1875484 h 3047785"/>
                <a:gd name="connsiteX26" fmla="*/ 1297158 w 1825371"/>
                <a:gd name="connsiteY26" fmla="*/ 1267919 h 3047785"/>
                <a:gd name="connsiteX27" fmla="*/ 1275064 w 1825371"/>
                <a:gd name="connsiteY27" fmla="*/ 1217173 h 3047785"/>
                <a:gd name="connsiteX28" fmla="*/ 1248483 w 1825371"/>
                <a:gd name="connsiteY28" fmla="*/ 1193353 h 3047785"/>
                <a:gd name="connsiteX29" fmla="*/ 1232949 w 1825371"/>
                <a:gd name="connsiteY29" fmla="*/ 1222351 h 3047785"/>
                <a:gd name="connsiteX30" fmla="*/ 1230877 w 1825371"/>
                <a:gd name="connsiteY30" fmla="*/ 1283108 h 3047785"/>
                <a:gd name="connsiteX31" fmla="*/ 1243305 w 1825371"/>
                <a:gd name="connsiteY31" fmla="*/ 1522336 h 3047785"/>
                <a:gd name="connsiteX32" fmla="*/ 1261256 w 1825371"/>
                <a:gd name="connsiteY32" fmla="*/ 1854772 h 3047785"/>
                <a:gd name="connsiteX33" fmla="*/ 1272647 w 1825371"/>
                <a:gd name="connsiteY33" fmla="*/ 2086061 h 3047785"/>
                <a:gd name="connsiteX34" fmla="*/ 1288528 w 1825371"/>
                <a:gd name="connsiteY34" fmla="*/ 2674639 h 3047785"/>
                <a:gd name="connsiteX35" fmla="*/ 1297493 w 1825371"/>
                <a:gd name="connsiteY35" fmla="*/ 3047785 h 3047785"/>
                <a:gd name="connsiteX36" fmla="*/ 1048951 w 1825371"/>
                <a:gd name="connsiteY36" fmla="*/ 3047785 h 3047785"/>
                <a:gd name="connsiteX37" fmla="*/ 1053441 w 1825371"/>
                <a:gd name="connsiteY37" fmla="*/ 2920082 h 3047785"/>
                <a:gd name="connsiteX38" fmla="*/ 1066213 w 1825371"/>
                <a:gd name="connsiteY38" fmla="*/ 2573839 h 3047785"/>
                <a:gd name="connsiteX39" fmla="*/ 1077951 w 1825371"/>
                <a:gd name="connsiteY39" fmla="*/ 2236916 h 3047785"/>
                <a:gd name="connsiteX40" fmla="*/ 1093485 w 1825371"/>
                <a:gd name="connsiteY40" fmla="*/ 1882733 h 3047785"/>
                <a:gd name="connsiteX41" fmla="*/ 1107983 w 1825371"/>
                <a:gd name="connsiteY41" fmla="*/ 1608293 h 3047785"/>
                <a:gd name="connsiteX42" fmla="*/ 1125245 w 1825371"/>
                <a:gd name="connsiteY42" fmla="*/ 1293464 h 3047785"/>
                <a:gd name="connsiteX43" fmla="*/ 1096247 w 1825371"/>
                <a:gd name="connsiteY43" fmla="*/ 1270681 h 3047785"/>
                <a:gd name="connsiteX44" fmla="*/ 984400 w 1825371"/>
                <a:gd name="connsiteY44" fmla="*/ 1242374 h 3047785"/>
                <a:gd name="connsiteX45" fmla="*/ 977149 w 1825371"/>
                <a:gd name="connsiteY45" fmla="*/ 1225458 h 3047785"/>
                <a:gd name="connsiteX46" fmla="*/ 983019 w 1825371"/>
                <a:gd name="connsiteY46" fmla="*/ 1189902 h 3047785"/>
                <a:gd name="connsiteX47" fmla="*/ 1016158 w 1825371"/>
                <a:gd name="connsiteY47" fmla="*/ 1097041 h 3047785"/>
                <a:gd name="connsiteX48" fmla="*/ 1055513 w 1825371"/>
                <a:gd name="connsiteY48" fmla="*/ 1078055 h 3047785"/>
                <a:gd name="connsiteX49" fmla="*/ 1097628 w 1825371"/>
                <a:gd name="connsiteY49" fmla="*/ 1104290 h 3047785"/>
                <a:gd name="connsiteX50" fmla="*/ 1115579 w 1825371"/>
                <a:gd name="connsiteY50" fmla="*/ 1107743 h 3047785"/>
                <a:gd name="connsiteX51" fmla="*/ 1177026 w 1825371"/>
                <a:gd name="connsiteY51" fmla="*/ 1087375 h 3047785"/>
                <a:gd name="connsiteX52" fmla="*/ 1179787 w 1825371"/>
                <a:gd name="connsiteY52" fmla="*/ 1073913 h 3047785"/>
                <a:gd name="connsiteX53" fmla="*/ 1135255 w 1825371"/>
                <a:gd name="connsiteY53" fmla="*/ 1041117 h 3047785"/>
                <a:gd name="connsiteX54" fmla="*/ 939868 w 1825371"/>
                <a:gd name="connsiteY54" fmla="*/ 883702 h 3047785"/>
                <a:gd name="connsiteX55" fmla="*/ 549783 w 1825371"/>
                <a:gd name="connsiteY55" fmla="*/ 496379 h 3047785"/>
                <a:gd name="connsiteX56" fmla="*/ 40947 w 1825371"/>
                <a:gd name="connsiteY56" fmla="*/ 48990 h 3047785"/>
                <a:gd name="connsiteX57" fmla="*/ 5735 w 1825371"/>
                <a:gd name="connsiteY57" fmla="*/ 17231 h 3047785"/>
                <a:gd name="connsiteX58" fmla="*/ 902 w 1825371"/>
                <a:gd name="connsiteY58" fmla="*/ 4114 h 3047785"/>
                <a:gd name="connsiteX59" fmla="*/ 15747 w 1825371"/>
                <a:gd name="connsiteY59" fmla="*/ 1352 h 3047785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3047785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4685667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97493 w 1825371"/>
                <a:gd name="connsiteY34" fmla="*/ 4685667 h 4705763"/>
                <a:gd name="connsiteX35" fmla="*/ 938419 w 1825371"/>
                <a:gd name="connsiteY35" fmla="*/ 4705763 h 4705763"/>
                <a:gd name="connsiteX36" fmla="*/ 1053441 w 1825371"/>
                <a:gd name="connsiteY36" fmla="*/ 2920082 h 4705763"/>
                <a:gd name="connsiteX37" fmla="*/ 1066213 w 1825371"/>
                <a:gd name="connsiteY37" fmla="*/ 2573839 h 4705763"/>
                <a:gd name="connsiteX38" fmla="*/ 1077951 w 1825371"/>
                <a:gd name="connsiteY38" fmla="*/ 2236916 h 4705763"/>
                <a:gd name="connsiteX39" fmla="*/ 1093485 w 1825371"/>
                <a:gd name="connsiteY39" fmla="*/ 1882733 h 4705763"/>
                <a:gd name="connsiteX40" fmla="*/ 1107983 w 1825371"/>
                <a:gd name="connsiteY40" fmla="*/ 1608293 h 4705763"/>
                <a:gd name="connsiteX41" fmla="*/ 1125245 w 1825371"/>
                <a:gd name="connsiteY41" fmla="*/ 1293464 h 4705763"/>
                <a:gd name="connsiteX42" fmla="*/ 1096247 w 1825371"/>
                <a:gd name="connsiteY42" fmla="*/ 1270681 h 4705763"/>
                <a:gd name="connsiteX43" fmla="*/ 984400 w 1825371"/>
                <a:gd name="connsiteY43" fmla="*/ 1242374 h 4705763"/>
                <a:gd name="connsiteX44" fmla="*/ 977149 w 1825371"/>
                <a:gd name="connsiteY44" fmla="*/ 1225458 h 4705763"/>
                <a:gd name="connsiteX45" fmla="*/ 983019 w 1825371"/>
                <a:gd name="connsiteY45" fmla="*/ 1189902 h 4705763"/>
                <a:gd name="connsiteX46" fmla="*/ 1016158 w 1825371"/>
                <a:gd name="connsiteY46" fmla="*/ 1097041 h 4705763"/>
                <a:gd name="connsiteX47" fmla="*/ 1055513 w 1825371"/>
                <a:gd name="connsiteY47" fmla="*/ 1078055 h 4705763"/>
                <a:gd name="connsiteX48" fmla="*/ 1097628 w 1825371"/>
                <a:gd name="connsiteY48" fmla="*/ 1104290 h 4705763"/>
                <a:gd name="connsiteX49" fmla="*/ 1115579 w 1825371"/>
                <a:gd name="connsiteY49" fmla="*/ 1107743 h 4705763"/>
                <a:gd name="connsiteX50" fmla="*/ 1177026 w 1825371"/>
                <a:gd name="connsiteY50" fmla="*/ 1087375 h 4705763"/>
                <a:gd name="connsiteX51" fmla="*/ 1179787 w 1825371"/>
                <a:gd name="connsiteY51" fmla="*/ 1073913 h 4705763"/>
                <a:gd name="connsiteX52" fmla="*/ 1135255 w 1825371"/>
                <a:gd name="connsiteY52" fmla="*/ 1041117 h 4705763"/>
                <a:gd name="connsiteX53" fmla="*/ 939868 w 1825371"/>
                <a:gd name="connsiteY53" fmla="*/ 883702 h 4705763"/>
                <a:gd name="connsiteX54" fmla="*/ 549783 w 1825371"/>
                <a:gd name="connsiteY54" fmla="*/ 496379 h 4705763"/>
                <a:gd name="connsiteX55" fmla="*/ 40947 w 1825371"/>
                <a:gd name="connsiteY55" fmla="*/ 48990 h 4705763"/>
                <a:gd name="connsiteX56" fmla="*/ 5735 w 1825371"/>
                <a:gd name="connsiteY56" fmla="*/ 17231 h 4705763"/>
                <a:gd name="connsiteX57" fmla="*/ 902 w 1825371"/>
                <a:gd name="connsiteY57" fmla="*/ 4114 h 4705763"/>
                <a:gd name="connsiteX58" fmla="*/ 15747 w 1825371"/>
                <a:gd name="connsiteY58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97493 w 1825371"/>
                <a:gd name="connsiteY33" fmla="*/ 4685667 h 4705763"/>
                <a:gd name="connsiteX34" fmla="*/ 938419 w 1825371"/>
                <a:gd name="connsiteY34" fmla="*/ 4705763 h 4705763"/>
                <a:gd name="connsiteX35" fmla="*/ 1053441 w 1825371"/>
                <a:gd name="connsiteY35" fmla="*/ 2920082 h 4705763"/>
                <a:gd name="connsiteX36" fmla="*/ 1066213 w 1825371"/>
                <a:gd name="connsiteY36" fmla="*/ 2573839 h 4705763"/>
                <a:gd name="connsiteX37" fmla="*/ 1077951 w 1825371"/>
                <a:gd name="connsiteY37" fmla="*/ 2236916 h 4705763"/>
                <a:gd name="connsiteX38" fmla="*/ 1093485 w 1825371"/>
                <a:gd name="connsiteY38" fmla="*/ 1882733 h 4705763"/>
                <a:gd name="connsiteX39" fmla="*/ 1107983 w 1825371"/>
                <a:gd name="connsiteY39" fmla="*/ 1608293 h 4705763"/>
                <a:gd name="connsiteX40" fmla="*/ 1125245 w 1825371"/>
                <a:gd name="connsiteY40" fmla="*/ 1293464 h 4705763"/>
                <a:gd name="connsiteX41" fmla="*/ 1096247 w 1825371"/>
                <a:gd name="connsiteY41" fmla="*/ 1270681 h 4705763"/>
                <a:gd name="connsiteX42" fmla="*/ 984400 w 1825371"/>
                <a:gd name="connsiteY42" fmla="*/ 1242374 h 4705763"/>
                <a:gd name="connsiteX43" fmla="*/ 977149 w 1825371"/>
                <a:gd name="connsiteY43" fmla="*/ 1225458 h 4705763"/>
                <a:gd name="connsiteX44" fmla="*/ 983019 w 1825371"/>
                <a:gd name="connsiteY44" fmla="*/ 1189902 h 4705763"/>
                <a:gd name="connsiteX45" fmla="*/ 1016158 w 1825371"/>
                <a:gd name="connsiteY45" fmla="*/ 1097041 h 4705763"/>
                <a:gd name="connsiteX46" fmla="*/ 1055513 w 1825371"/>
                <a:gd name="connsiteY46" fmla="*/ 1078055 h 4705763"/>
                <a:gd name="connsiteX47" fmla="*/ 1097628 w 1825371"/>
                <a:gd name="connsiteY47" fmla="*/ 1104290 h 4705763"/>
                <a:gd name="connsiteX48" fmla="*/ 1115579 w 1825371"/>
                <a:gd name="connsiteY48" fmla="*/ 1107743 h 4705763"/>
                <a:gd name="connsiteX49" fmla="*/ 1177026 w 1825371"/>
                <a:gd name="connsiteY49" fmla="*/ 1087375 h 4705763"/>
                <a:gd name="connsiteX50" fmla="*/ 1179787 w 1825371"/>
                <a:gd name="connsiteY50" fmla="*/ 1073913 h 4705763"/>
                <a:gd name="connsiteX51" fmla="*/ 1135255 w 1825371"/>
                <a:gd name="connsiteY51" fmla="*/ 1041117 h 4705763"/>
                <a:gd name="connsiteX52" fmla="*/ 939868 w 1825371"/>
                <a:gd name="connsiteY52" fmla="*/ 883702 h 4705763"/>
                <a:gd name="connsiteX53" fmla="*/ 549783 w 1825371"/>
                <a:gd name="connsiteY53" fmla="*/ 496379 h 4705763"/>
                <a:gd name="connsiteX54" fmla="*/ 40947 w 1825371"/>
                <a:gd name="connsiteY54" fmla="*/ 48990 h 4705763"/>
                <a:gd name="connsiteX55" fmla="*/ 5735 w 1825371"/>
                <a:gd name="connsiteY55" fmla="*/ 17231 h 4705763"/>
                <a:gd name="connsiteX56" fmla="*/ 902 w 1825371"/>
                <a:gd name="connsiteY56" fmla="*/ 4114 h 4705763"/>
                <a:gd name="connsiteX57" fmla="*/ 15747 w 1825371"/>
                <a:gd name="connsiteY57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97493 w 1825371"/>
                <a:gd name="connsiteY32" fmla="*/ 4685667 h 4705763"/>
                <a:gd name="connsiteX33" fmla="*/ 938419 w 1825371"/>
                <a:gd name="connsiteY33" fmla="*/ 4705763 h 4705763"/>
                <a:gd name="connsiteX34" fmla="*/ 1053441 w 1825371"/>
                <a:gd name="connsiteY34" fmla="*/ 2920082 h 4705763"/>
                <a:gd name="connsiteX35" fmla="*/ 1066213 w 1825371"/>
                <a:gd name="connsiteY35" fmla="*/ 2573839 h 4705763"/>
                <a:gd name="connsiteX36" fmla="*/ 1077951 w 1825371"/>
                <a:gd name="connsiteY36" fmla="*/ 2236916 h 4705763"/>
                <a:gd name="connsiteX37" fmla="*/ 1093485 w 1825371"/>
                <a:gd name="connsiteY37" fmla="*/ 1882733 h 4705763"/>
                <a:gd name="connsiteX38" fmla="*/ 1107983 w 1825371"/>
                <a:gd name="connsiteY38" fmla="*/ 1608293 h 4705763"/>
                <a:gd name="connsiteX39" fmla="*/ 1125245 w 1825371"/>
                <a:gd name="connsiteY39" fmla="*/ 1293464 h 4705763"/>
                <a:gd name="connsiteX40" fmla="*/ 1096247 w 1825371"/>
                <a:gd name="connsiteY40" fmla="*/ 1270681 h 4705763"/>
                <a:gd name="connsiteX41" fmla="*/ 984400 w 1825371"/>
                <a:gd name="connsiteY41" fmla="*/ 1242374 h 4705763"/>
                <a:gd name="connsiteX42" fmla="*/ 977149 w 1825371"/>
                <a:gd name="connsiteY42" fmla="*/ 1225458 h 4705763"/>
                <a:gd name="connsiteX43" fmla="*/ 983019 w 1825371"/>
                <a:gd name="connsiteY43" fmla="*/ 1189902 h 4705763"/>
                <a:gd name="connsiteX44" fmla="*/ 1016158 w 1825371"/>
                <a:gd name="connsiteY44" fmla="*/ 1097041 h 4705763"/>
                <a:gd name="connsiteX45" fmla="*/ 1055513 w 1825371"/>
                <a:gd name="connsiteY45" fmla="*/ 1078055 h 4705763"/>
                <a:gd name="connsiteX46" fmla="*/ 1097628 w 1825371"/>
                <a:gd name="connsiteY46" fmla="*/ 1104290 h 4705763"/>
                <a:gd name="connsiteX47" fmla="*/ 1115579 w 1825371"/>
                <a:gd name="connsiteY47" fmla="*/ 1107743 h 4705763"/>
                <a:gd name="connsiteX48" fmla="*/ 1177026 w 1825371"/>
                <a:gd name="connsiteY48" fmla="*/ 1087375 h 4705763"/>
                <a:gd name="connsiteX49" fmla="*/ 1179787 w 1825371"/>
                <a:gd name="connsiteY49" fmla="*/ 1073913 h 4705763"/>
                <a:gd name="connsiteX50" fmla="*/ 1135255 w 1825371"/>
                <a:gd name="connsiteY50" fmla="*/ 1041117 h 4705763"/>
                <a:gd name="connsiteX51" fmla="*/ 939868 w 1825371"/>
                <a:gd name="connsiteY51" fmla="*/ 883702 h 4705763"/>
                <a:gd name="connsiteX52" fmla="*/ 549783 w 1825371"/>
                <a:gd name="connsiteY52" fmla="*/ 496379 h 4705763"/>
                <a:gd name="connsiteX53" fmla="*/ 40947 w 1825371"/>
                <a:gd name="connsiteY53" fmla="*/ 48990 h 4705763"/>
                <a:gd name="connsiteX54" fmla="*/ 5735 w 1825371"/>
                <a:gd name="connsiteY54" fmla="*/ 17231 h 4705763"/>
                <a:gd name="connsiteX55" fmla="*/ 902 w 1825371"/>
                <a:gd name="connsiteY55" fmla="*/ 4114 h 4705763"/>
                <a:gd name="connsiteX56" fmla="*/ 15747 w 1825371"/>
                <a:gd name="connsiteY56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07983 w 1825371"/>
                <a:gd name="connsiteY37" fmla="*/ 1608293 h 4705763"/>
                <a:gd name="connsiteX38" fmla="*/ 1125245 w 1825371"/>
                <a:gd name="connsiteY38" fmla="*/ 1293464 h 4705763"/>
                <a:gd name="connsiteX39" fmla="*/ 1096247 w 1825371"/>
                <a:gd name="connsiteY39" fmla="*/ 1270681 h 4705763"/>
                <a:gd name="connsiteX40" fmla="*/ 984400 w 1825371"/>
                <a:gd name="connsiteY40" fmla="*/ 1242374 h 4705763"/>
                <a:gd name="connsiteX41" fmla="*/ 977149 w 1825371"/>
                <a:gd name="connsiteY41" fmla="*/ 1225458 h 4705763"/>
                <a:gd name="connsiteX42" fmla="*/ 983019 w 1825371"/>
                <a:gd name="connsiteY42" fmla="*/ 1189902 h 4705763"/>
                <a:gd name="connsiteX43" fmla="*/ 1016158 w 1825371"/>
                <a:gd name="connsiteY43" fmla="*/ 1097041 h 4705763"/>
                <a:gd name="connsiteX44" fmla="*/ 1055513 w 1825371"/>
                <a:gd name="connsiteY44" fmla="*/ 1078055 h 4705763"/>
                <a:gd name="connsiteX45" fmla="*/ 1097628 w 1825371"/>
                <a:gd name="connsiteY45" fmla="*/ 1104290 h 4705763"/>
                <a:gd name="connsiteX46" fmla="*/ 1115579 w 1825371"/>
                <a:gd name="connsiteY46" fmla="*/ 1107743 h 4705763"/>
                <a:gd name="connsiteX47" fmla="*/ 1177026 w 1825371"/>
                <a:gd name="connsiteY47" fmla="*/ 1087375 h 4705763"/>
                <a:gd name="connsiteX48" fmla="*/ 1179787 w 1825371"/>
                <a:gd name="connsiteY48" fmla="*/ 1073913 h 4705763"/>
                <a:gd name="connsiteX49" fmla="*/ 1135255 w 1825371"/>
                <a:gd name="connsiteY49" fmla="*/ 1041117 h 4705763"/>
                <a:gd name="connsiteX50" fmla="*/ 939868 w 1825371"/>
                <a:gd name="connsiteY50" fmla="*/ 883702 h 4705763"/>
                <a:gd name="connsiteX51" fmla="*/ 549783 w 1825371"/>
                <a:gd name="connsiteY51" fmla="*/ 496379 h 4705763"/>
                <a:gd name="connsiteX52" fmla="*/ 40947 w 1825371"/>
                <a:gd name="connsiteY52" fmla="*/ 48990 h 4705763"/>
                <a:gd name="connsiteX53" fmla="*/ 5735 w 1825371"/>
                <a:gd name="connsiteY53" fmla="*/ 17231 h 4705763"/>
                <a:gd name="connsiteX54" fmla="*/ 902 w 1825371"/>
                <a:gd name="connsiteY54" fmla="*/ 4114 h 4705763"/>
                <a:gd name="connsiteX55" fmla="*/ 15747 w 1825371"/>
                <a:gd name="connsiteY55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25245 w 1825371"/>
                <a:gd name="connsiteY37" fmla="*/ 1293464 h 4705763"/>
                <a:gd name="connsiteX38" fmla="*/ 1096247 w 1825371"/>
                <a:gd name="connsiteY38" fmla="*/ 1270681 h 4705763"/>
                <a:gd name="connsiteX39" fmla="*/ 984400 w 1825371"/>
                <a:gd name="connsiteY39" fmla="*/ 1242374 h 4705763"/>
                <a:gd name="connsiteX40" fmla="*/ 977149 w 1825371"/>
                <a:gd name="connsiteY40" fmla="*/ 1225458 h 4705763"/>
                <a:gd name="connsiteX41" fmla="*/ 983019 w 1825371"/>
                <a:gd name="connsiteY41" fmla="*/ 1189902 h 4705763"/>
                <a:gd name="connsiteX42" fmla="*/ 1016158 w 1825371"/>
                <a:gd name="connsiteY42" fmla="*/ 1097041 h 4705763"/>
                <a:gd name="connsiteX43" fmla="*/ 1055513 w 1825371"/>
                <a:gd name="connsiteY43" fmla="*/ 1078055 h 4705763"/>
                <a:gd name="connsiteX44" fmla="*/ 1097628 w 1825371"/>
                <a:gd name="connsiteY44" fmla="*/ 1104290 h 4705763"/>
                <a:gd name="connsiteX45" fmla="*/ 1115579 w 1825371"/>
                <a:gd name="connsiteY45" fmla="*/ 1107743 h 4705763"/>
                <a:gd name="connsiteX46" fmla="*/ 1177026 w 1825371"/>
                <a:gd name="connsiteY46" fmla="*/ 1087375 h 4705763"/>
                <a:gd name="connsiteX47" fmla="*/ 1179787 w 1825371"/>
                <a:gd name="connsiteY47" fmla="*/ 1073913 h 4705763"/>
                <a:gd name="connsiteX48" fmla="*/ 1135255 w 1825371"/>
                <a:gd name="connsiteY48" fmla="*/ 1041117 h 4705763"/>
                <a:gd name="connsiteX49" fmla="*/ 939868 w 1825371"/>
                <a:gd name="connsiteY49" fmla="*/ 883702 h 4705763"/>
                <a:gd name="connsiteX50" fmla="*/ 549783 w 1825371"/>
                <a:gd name="connsiteY50" fmla="*/ 496379 h 4705763"/>
                <a:gd name="connsiteX51" fmla="*/ 40947 w 1825371"/>
                <a:gd name="connsiteY51" fmla="*/ 48990 h 4705763"/>
                <a:gd name="connsiteX52" fmla="*/ 5735 w 1825371"/>
                <a:gd name="connsiteY52" fmla="*/ 17231 h 4705763"/>
                <a:gd name="connsiteX53" fmla="*/ 902 w 1825371"/>
                <a:gd name="connsiteY53" fmla="*/ 4114 h 4705763"/>
                <a:gd name="connsiteX54" fmla="*/ 15747 w 1825371"/>
                <a:gd name="connsiteY54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125245 w 1825371"/>
                <a:gd name="connsiteY36" fmla="*/ 1293464 h 4705763"/>
                <a:gd name="connsiteX37" fmla="*/ 1096247 w 1825371"/>
                <a:gd name="connsiteY37" fmla="*/ 1270681 h 4705763"/>
                <a:gd name="connsiteX38" fmla="*/ 984400 w 1825371"/>
                <a:gd name="connsiteY38" fmla="*/ 1242374 h 4705763"/>
                <a:gd name="connsiteX39" fmla="*/ 977149 w 1825371"/>
                <a:gd name="connsiteY39" fmla="*/ 1225458 h 4705763"/>
                <a:gd name="connsiteX40" fmla="*/ 983019 w 1825371"/>
                <a:gd name="connsiteY40" fmla="*/ 1189902 h 4705763"/>
                <a:gd name="connsiteX41" fmla="*/ 1016158 w 1825371"/>
                <a:gd name="connsiteY41" fmla="*/ 1097041 h 4705763"/>
                <a:gd name="connsiteX42" fmla="*/ 1055513 w 1825371"/>
                <a:gd name="connsiteY42" fmla="*/ 1078055 h 4705763"/>
                <a:gd name="connsiteX43" fmla="*/ 1097628 w 1825371"/>
                <a:gd name="connsiteY43" fmla="*/ 1104290 h 4705763"/>
                <a:gd name="connsiteX44" fmla="*/ 1115579 w 1825371"/>
                <a:gd name="connsiteY44" fmla="*/ 1107743 h 4705763"/>
                <a:gd name="connsiteX45" fmla="*/ 1177026 w 1825371"/>
                <a:gd name="connsiteY45" fmla="*/ 1087375 h 4705763"/>
                <a:gd name="connsiteX46" fmla="*/ 1179787 w 1825371"/>
                <a:gd name="connsiteY46" fmla="*/ 1073913 h 4705763"/>
                <a:gd name="connsiteX47" fmla="*/ 1135255 w 1825371"/>
                <a:gd name="connsiteY47" fmla="*/ 1041117 h 4705763"/>
                <a:gd name="connsiteX48" fmla="*/ 939868 w 1825371"/>
                <a:gd name="connsiteY48" fmla="*/ 883702 h 4705763"/>
                <a:gd name="connsiteX49" fmla="*/ 549783 w 1825371"/>
                <a:gd name="connsiteY49" fmla="*/ 496379 h 4705763"/>
                <a:gd name="connsiteX50" fmla="*/ 40947 w 1825371"/>
                <a:gd name="connsiteY50" fmla="*/ 48990 h 4705763"/>
                <a:gd name="connsiteX51" fmla="*/ 5735 w 1825371"/>
                <a:gd name="connsiteY51" fmla="*/ 17231 h 4705763"/>
                <a:gd name="connsiteX52" fmla="*/ 902 w 1825371"/>
                <a:gd name="connsiteY52" fmla="*/ 4114 h 4705763"/>
                <a:gd name="connsiteX53" fmla="*/ 15747 w 1825371"/>
                <a:gd name="connsiteY53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125245 w 1825371"/>
                <a:gd name="connsiteY35" fmla="*/ 1293464 h 4705763"/>
                <a:gd name="connsiteX36" fmla="*/ 1096247 w 1825371"/>
                <a:gd name="connsiteY36" fmla="*/ 1270681 h 4705763"/>
                <a:gd name="connsiteX37" fmla="*/ 984400 w 1825371"/>
                <a:gd name="connsiteY37" fmla="*/ 1242374 h 4705763"/>
                <a:gd name="connsiteX38" fmla="*/ 977149 w 1825371"/>
                <a:gd name="connsiteY38" fmla="*/ 1225458 h 4705763"/>
                <a:gd name="connsiteX39" fmla="*/ 983019 w 1825371"/>
                <a:gd name="connsiteY39" fmla="*/ 1189902 h 4705763"/>
                <a:gd name="connsiteX40" fmla="*/ 1016158 w 1825371"/>
                <a:gd name="connsiteY40" fmla="*/ 1097041 h 4705763"/>
                <a:gd name="connsiteX41" fmla="*/ 1055513 w 1825371"/>
                <a:gd name="connsiteY41" fmla="*/ 1078055 h 4705763"/>
                <a:gd name="connsiteX42" fmla="*/ 1097628 w 1825371"/>
                <a:gd name="connsiteY42" fmla="*/ 1104290 h 4705763"/>
                <a:gd name="connsiteX43" fmla="*/ 1115579 w 1825371"/>
                <a:gd name="connsiteY43" fmla="*/ 1107743 h 4705763"/>
                <a:gd name="connsiteX44" fmla="*/ 1177026 w 1825371"/>
                <a:gd name="connsiteY44" fmla="*/ 1087375 h 4705763"/>
                <a:gd name="connsiteX45" fmla="*/ 1179787 w 1825371"/>
                <a:gd name="connsiteY45" fmla="*/ 1073913 h 4705763"/>
                <a:gd name="connsiteX46" fmla="*/ 1135255 w 1825371"/>
                <a:gd name="connsiteY46" fmla="*/ 1041117 h 4705763"/>
                <a:gd name="connsiteX47" fmla="*/ 939868 w 1825371"/>
                <a:gd name="connsiteY47" fmla="*/ 883702 h 4705763"/>
                <a:gd name="connsiteX48" fmla="*/ 549783 w 1825371"/>
                <a:gd name="connsiteY48" fmla="*/ 496379 h 4705763"/>
                <a:gd name="connsiteX49" fmla="*/ 40947 w 1825371"/>
                <a:gd name="connsiteY49" fmla="*/ 48990 h 4705763"/>
                <a:gd name="connsiteX50" fmla="*/ 5735 w 1825371"/>
                <a:gd name="connsiteY50" fmla="*/ 17231 h 4705763"/>
                <a:gd name="connsiteX51" fmla="*/ 902 w 1825371"/>
                <a:gd name="connsiteY51" fmla="*/ 4114 h 4705763"/>
                <a:gd name="connsiteX52" fmla="*/ 15747 w 1825371"/>
                <a:gd name="connsiteY52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125245 w 1825371"/>
                <a:gd name="connsiteY34" fmla="*/ 1293464 h 4705763"/>
                <a:gd name="connsiteX35" fmla="*/ 1096247 w 1825371"/>
                <a:gd name="connsiteY35" fmla="*/ 1270681 h 4705763"/>
                <a:gd name="connsiteX36" fmla="*/ 984400 w 1825371"/>
                <a:gd name="connsiteY36" fmla="*/ 1242374 h 4705763"/>
                <a:gd name="connsiteX37" fmla="*/ 977149 w 1825371"/>
                <a:gd name="connsiteY37" fmla="*/ 1225458 h 4705763"/>
                <a:gd name="connsiteX38" fmla="*/ 983019 w 1825371"/>
                <a:gd name="connsiteY38" fmla="*/ 1189902 h 4705763"/>
                <a:gd name="connsiteX39" fmla="*/ 1016158 w 1825371"/>
                <a:gd name="connsiteY39" fmla="*/ 1097041 h 4705763"/>
                <a:gd name="connsiteX40" fmla="*/ 1055513 w 1825371"/>
                <a:gd name="connsiteY40" fmla="*/ 1078055 h 4705763"/>
                <a:gd name="connsiteX41" fmla="*/ 1097628 w 1825371"/>
                <a:gd name="connsiteY41" fmla="*/ 1104290 h 4705763"/>
                <a:gd name="connsiteX42" fmla="*/ 1115579 w 1825371"/>
                <a:gd name="connsiteY42" fmla="*/ 1107743 h 4705763"/>
                <a:gd name="connsiteX43" fmla="*/ 1177026 w 1825371"/>
                <a:gd name="connsiteY43" fmla="*/ 1087375 h 4705763"/>
                <a:gd name="connsiteX44" fmla="*/ 1179787 w 1825371"/>
                <a:gd name="connsiteY44" fmla="*/ 1073913 h 4705763"/>
                <a:gd name="connsiteX45" fmla="*/ 1135255 w 1825371"/>
                <a:gd name="connsiteY45" fmla="*/ 1041117 h 4705763"/>
                <a:gd name="connsiteX46" fmla="*/ 939868 w 1825371"/>
                <a:gd name="connsiteY46" fmla="*/ 883702 h 4705763"/>
                <a:gd name="connsiteX47" fmla="*/ 549783 w 1825371"/>
                <a:gd name="connsiteY47" fmla="*/ 496379 h 4705763"/>
                <a:gd name="connsiteX48" fmla="*/ 40947 w 1825371"/>
                <a:gd name="connsiteY48" fmla="*/ 48990 h 4705763"/>
                <a:gd name="connsiteX49" fmla="*/ 5735 w 1825371"/>
                <a:gd name="connsiteY49" fmla="*/ 17231 h 4705763"/>
                <a:gd name="connsiteX50" fmla="*/ 902 w 1825371"/>
                <a:gd name="connsiteY50" fmla="*/ 4114 h 4705763"/>
                <a:gd name="connsiteX51" fmla="*/ 15747 w 1825371"/>
                <a:gd name="connsiteY51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125245 w 1825371"/>
                <a:gd name="connsiteY33" fmla="*/ 1293464 h 4705763"/>
                <a:gd name="connsiteX34" fmla="*/ 1096247 w 1825371"/>
                <a:gd name="connsiteY34" fmla="*/ 1270681 h 4705763"/>
                <a:gd name="connsiteX35" fmla="*/ 984400 w 1825371"/>
                <a:gd name="connsiteY35" fmla="*/ 1242374 h 4705763"/>
                <a:gd name="connsiteX36" fmla="*/ 977149 w 1825371"/>
                <a:gd name="connsiteY36" fmla="*/ 1225458 h 4705763"/>
                <a:gd name="connsiteX37" fmla="*/ 983019 w 1825371"/>
                <a:gd name="connsiteY37" fmla="*/ 1189902 h 4705763"/>
                <a:gd name="connsiteX38" fmla="*/ 1016158 w 1825371"/>
                <a:gd name="connsiteY38" fmla="*/ 1097041 h 4705763"/>
                <a:gd name="connsiteX39" fmla="*/ 1055513 w 1825371"/>
                <a:gd name="connsiteY39" fmla="*/ 1078055 h 4705763"/>
                <a:gd name="connsiteX40" fmla="*/ 1097628 w 1825371"/>
                <a:gd name="connsiteY40" fmla="*/ 1104290 h 4705763"/>
                <a:gd name="connsiteX41" fmla="*/ 1115579 w 1825371"/>
                <a:gd name="connsiteY41" fmla="*/ 1107743 h 4705763"/>
                <a:gd name="connsiteX42" fmla="*/ 1177026 w 1825371"/>
                <a:gd name="connsiteY42" fmla="*/ 1087375 h 4705763"/>
                <a:gd name="connsiteX43" fmla="*/ 1179787 w 1825371"/>
                <a:gd name="connsiteY43" fmla="*/ 1073913 h 4705763"/>
                <a:gd name="connsiteX44" fmla="*/ 1135255 w 1825371"/>
                <a:gd name="connsiteY44" fmla="*/ 1041117 h 4705763"/>
                <a:gd name="connsiteX45" fmla="*/ 939868 w 1825371"/>
                <a:gd name="connsiteY45" fmla="*/ 883702 h 4705763"/>
                <a:gd name="connsiteX46" fmla="*/ 549783 w 1825371"/>
                <a:gd name="connsiteY46" fmla="*/ 496379 h 4705763"/>
                <a:gd name="connsiteX47" fmla="*/ 40947 w 1825371"/>
                <a:gd name="connsiteY47" fmla="*/ 48990 h 4705763"/>
                <a:gd name="connsiteX48" fmla="*/ 5735 w 1825371"/>
                <a:gd name="connsiteY48" fmla="*/ 17231 h 4705763"/>
                <a:gd name="connsiteX49" fmla="*/ 902 w 1825371"/>
                <a:gd name="connsiteY49" fmla="*/ 4114 h 4705763"/>
                <a:gd name="connsiteX50" fmla="*/ 15747 w 1825371"/>
                <a:gd name="connsiteY50" fmla="*/ 1352 h 4705763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97493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17106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78613 w 1825371"/>
                <a:gd name="connsiteY32" fmla="*/ 4685667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825371" h="4705764">
                  <a:moveTo>
                    <a:pt x="15747" y="1352"/>
                  </a:moveTo>
                  <a:cubicBezTo>
                    <a:pt x="40601" y="7565"/>
                    <a:pt x="63040" y="19648"/>
                    <a:pt x="83062" y="34837"/>
                  </a:cubicBezTo>
                  <a:cubicBezTo>
                    <a:pt x="383392" y="265435"/>
                    <a:pt x="679236" y="502594"/>
                    <a:pt x="961270" y="755975"/>
                  </a:cubicBezTo>
                  <a:cubicBezTo>
                    <a:pt x="1053096" y="838826"/>
                    <a:pt x="1146302" y="919949"/>
                    <a:pt x="1239162" y="1001764"/>
                  </a:cubicBezTo>
                  <a:cubicBezTo>
                    <a:pt x="1250209" y="1011775"/>
                    <a:pt x="1262636" y="1020060"/>
                    <a:pt x="1276445" y="1025928"/>
                  </a:cubicBezTo>
                  <a:cubicBezTo>
                    <a:pt x="1296466" y="1034213"/>
                    <a:pt x="1308204" y="1030070"/>
                    <a:pt x="1316489" y="1009704"/>
                  </a:cubicBezTo>
                  <a:cubicBezTo>
                    <a:pt x="1325119" y="988991"/>
                    <a:pt x="1335821" y="968968"/>
                    <a:pt x="1345141" y="948602"/>
                  </a:cubicBezTo>
                  <a:cubicBezTo>
                    <a:pt x="1359640" y="917188"/>
                    <a:pt x="1382079" y="892679"/>
                    <a:pt x="1407624" y="869894"/>
                  </a:cubicBezTo>
                  <a:cubicBezTo>
                    <a:pt x="1517055" y="771511"/>
                    <a:pt x="1634081" y="682447"/>
                    <a:pt x="1749379" y="590967"/>
                  </a:cubicBezTo>
                  <a:cubicBezTo>
                    <a:pt x="1768711" y="575432"/>
                    <a:pt x="1788043" y="559898"/>
                    <a:pt x="1808066" y="545399"/>
                  </a:cubicBezTo>
                  <a:cubicBezTo>
                    <a:pt x="1819802" y="536769"/>
                    <a:pt x="1824634" y="539875"/>
                    <a:pt x="1825326" y="554375"/>
                  </a:cubicBezTo>
                  <a:cubicBezTo>
                    <a:pt x="1826015" y="568528"/>
                    <a:pt x="1818766" y="579575"/>
                    <a:pt x="1811172" y="590277"/>
                  </a:cubicBezTo>
                  <a:cubicBezTo>
                    <a:pt x="1783900" y="628594"/>
                    <a:pt x="1751451" y="662770"/>
                    <a:pt x="1721073" y="698326"/>
                  </a:cubicBezTo>
                  <a:cubicBezTo>
                    <a:pt x="1613023" y="825017"/>
                    <a:pt x="1503592" y="950328"/>
                    <a:pt x="1385877" y="1068389"/>
                  </a:cubicBezTo>
                  <a:cubicBezTo>
                    <a:pt x="1376900" y="1077364"/>
                    <a:pt x="1378626" y="1088411"/>
                    <a:pt x="1376211" y="1098421"/>
                  </a:cubicBezTo>
                  <a:cubicBezTo>
                    <a:pt x="1373449" y="1111885"/>
                    <a:pt x="1370342" y="1124658"/>
                    <a:pt x="1361366" y="1135359"/>
                  </a:cubicBezTo>
                  <a:cubicBezTo>
                    <a:pt x="1352736" y="1145370"/>
                    <a:pt x="1352736" y="1157798"/>
                    <a:pt x="1355153" y="1169879"/>
                  </a:cubicBezTo>
                  <a:cubicBezTo>
                    <a:pt x="1369651" y="1242374"/>
                    <a:pt x="1391054" y="1312796"/>
                    <a:pt x="1409696" y="1384253"/>
                  </a:cubicBezTo>
                  <a:cubicBezTo>
                    <a:pt x="1440764" y="1505076"/>
                    <a:pt x="1484260" y="1622102"/>
                    <a:pt x="1524994" y="1739817"/>
                  </a:cubicBezTo>
                  <a:cubicBezTo>
                    <a:pt x="1577466" y="1890674"/>
                    <a:pt x="1615785" y="2046016"/>
                    <a:pt x="1659971" y="2199288"/>
                  </a:cubicBezTo>
                  <a:cubicBezTo>
                    <a:pt x="1707264" y="2363607"/>
                    <a:pt x="1746273" y="2529998"/>
                    <a:pt x="1782864" y="2697077"/>
                  </a:cubicBezTo>
                  <a:cubicBezTo>
                    <a:pt x="1788043" y="2720207"/>
                    <a:pt x="1790460" y="2744026"/>
                    <a:pt x="1794257" y="2767845"/>
                  </a:cubicBezTo>
                  <a:cubicBezTo>
                    <a:pt x="1794947" y="2771643"/>
                    <a:pt x="1797364" y="2776822"/>
                    <a:pt x="1791840" y="2778202"/>
                  </a:cubicBezTo>
                  <a:cubicBezTo>
                    <a:pt x="1786662" y="2779583"/>
                    <a:pt x="1785626" y="2774405"/>
                    <a:pt x="1784245" y="2770607"/>
                  </a:cubicBezTo>
                  <a:cubicBezTo>
                    <a:pt x="1770437" y="2734360"/>
                    <a:pt x="1756975" y="2698113"/>
                    <a:pt x="1746617" y="2660831"/>
                  </a:cubicBezTo>
                  <a:cubicBezTo>
                    <a:pt x="1673779" y="2397784"/>
                    <a:pt x="1595762" y="2136116"/>
                    <a:pt x="1513602" y="1875484"/>
                  </a:cubicBezTo>
                  <a:cubicBezTo>
                    <a:pt x="1448704" y="1670431"/>
                    <a:pt x="1380007" y="1466759"/>
                    <a:pt x="1297158" y="1267919"/>
                  </a:cubicBezTo>
                  <a:cubicBezTo>
                    <a:pt x="1289909" y="1251004"/>
                    <a:pt x="1282659" y="1234089"/>
                    <a:pt x="1275064" y="1217173"/>
                  </a:cubicBezTo>
                  <a:cubicBezTo>
                    <a:pt x="1269541" y="1205436"/>
                    <a:pt x="1260911" y="1191628"/>
                    <a:pt x="1248483" y="1193353"/>
                  </a:cubicBezTo>
                  <a:cubicBezTo>
                    <a:pt x="1238128" y="1194734"/>
                    <a:pt x="1235711" y="1211649"/>
                    <a:pt x="1232949" y="1222351"/>
                  </a:cubicBezTo>
                  <a:cubicBezTo>
                    <a:pt x="1228115" y="1242374"/>
                    <a:pt x="1229843" y="1262740"/>
                    <a:pt x="1230877" y="1283108"/>
                  </a:cubicBezTo>
                  <a:cubicBezTo>
                    <a:pt x="1226287" y="2417294"/>
                    <a:pt x="1231744" y="3571578"/>
                    <a:pt x="1227154" y="4705764"/>
                  </a:cubicBezTo>
                  <a:lnTo>
                    <a:pt x="998710" y="4695715"/>
                  </a:lnTo>
                  <a:cubicBezTo>
                    <a:pt x="1020244" y="4110251"/>
                    <a:pt x="1098940" y="1865978"/>
                    <a:pt x="1125245" y="1293464"/>
                  </a:cubicBezTo>
                  <a:cubicBezTo>
                    <a:pt x="1126970" y="1262740"/>
                    <a:pt x="1124553" y="1258943"/>
                    <a:pt x="1096247" y="1270681"/>
                  </a:cubicBezTo>
                  <a:cubicBezTo>
                    <a:pt x="1050679" y="1289666"/>
                    <a:pt x="1018575" y="1263776"/>
                    <a:pt x="984400" y="1242374"/>
                  </a:cubicBezTo>
                  <a:cubicBezTo>
                    <a:pt x="979221" y="1238921"/>
                    <a:pt x="977841" y="1232017"/>
                    <a:pt x="977149" y="1225458"/>
                  </a:cubicBezTo>
                  <a:cubicBezTo>
                    <a:pt x="976115" y="1213030"/>
                    <a:pt x="978530" y="1200949"/>
                    <a:pt x="983019" y="1189902"/>
                  </a:cubicBezTo>
                  <a:cubicBezTo>
                    <a:pt x="995792" y="1159523"/>
                    <a:pt x="1005457" y="1128109"/>
                    <a:pt x="1016158" y="1097041"/>
                  </a:cubicBezTo>
                  <a:cubicBezTo>
                    <a:pt x="1022717" y="1078055"/>
                    <a:pt x="1036181" y="1071841"/>
                    <a:pt x="1055513" y="1078055"/>
                  </a:cubicBezTo>
                  <a:cubicBezTo>
                    <a:pt x="1071737" y="1082887"/>
                    <a:pt x="1084855" y="1093934"/>
                    <a:pt x="1097628" y="1104290"/>
                  </a:cubicBezTo>
                  <a:cubicBezTo>
                    <a:pt x="1103496" y="1108779"/>
                    <a:pt x="1107983" y="1110504"/>
                    <a:pt x="1115579" y="1107743"/>
                  </a:cubicBezTo>
                  <a:cubicBezTo>
                    <a:pt x="1135945" y="1100147"/>
                    <a:pt x="1156313" y="1093589"/>
                    <a:pt x="1177026" y="1087375"/>
                  </a:cubicBezTo>
                  <a:cubicBezTo>
                    <a:pt x="1187726" y="1084268"/>
                    <a:pt x="1185655" y="1080126"/>
                    <a:pt x="1179787" y="1073913"/>
                  </a:cubicBezTo>
                  <a:cubicBezTo>
                    <a:pt x="1166668" y="1060449"/>
                    <a:pt x="1151134" y="1050438"/>
                    <a:pt x="1135255" y="1041117"/>
                  </a:cubicBezTo>
                  <a:cubicBezTo>
                    <a:pt x="1062417" y="998311"/>
                    <a:pt x="998207" y="944460"/>
                    <a:pt x="939868" y="883702"/>
                  </a:cubicBezTo>
                  <a:cubicBezTo>
                    <a:pt x="813177" y="751488"/>
                    <a:pt x="683379" y="622035"/>
                    <a:pt x="549783" y="496379"/>
                  </a:cubicBezTo>
                  <a:cubicBezTo>
                    <a:pt x="385809" y="341382"/>
                    <a:pt x="211479" y="197084"/>
                    <a:pt x="40947" y="48990"/>
                  </a:cubicBezTo>
                  <a:cubicBezTo>
                    <a:pt x="28864" y="38635"/>
                    <a:pt x="17472" y="27933"/>
                    <a:pt x="5735" y="17231"/>
                  </a:cubicBezTo>
                  <a:cubicBezTo>
                    <a:pt x="2283" y="13780"/>
                    <a:pt x="-1859" y="9292"/>
                    <a:pt x="902" y="4114"/>
                  </a:cubicBezTo>
                  <a:cubicBezTo>
                    <a:pt x="4009" y="-1755"/>
                    <a:pt x="10568" y="-29"/>
                    <a:pt x="15747" y="1352"/>
                  </a:cubicBezTo>
                  <a:close/>
                </a:path>
              </a:pathLst>
            </a:custGeom>
            <a:grpFill/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6" name="Group 32">
            <a:extLst>
              <a:ext uri="{FF2B5EF4-FFF2-40B4-BE49-F238E27FC236}">
                <a16:creationId xmlns:a16="http://schemas.microsoft.com/office/drawing/2014/main" id="{41672349-847F-4942-A97C-7E007BFA18D0}"/>
              </a:ext>
            </a:extLst>
          </p:cNvPr>
          <p:cNvGrpSpPr/>
          <p:nvPr/>
        </p:nvGrpSpPr>
        <p:grpSpPr>
          <a:xfrm>
            <a:off x="6594560" y="4928285"/>
            <a:ext cx="4125542" cy="1722314"/>
            <a:chOff x="5615841" y="4238904"/>
            <a:chExt cx="1552845" cy="581023"/>
          </a:xfrm>
          <a:solidFill>
            <a:schemeClr val="accent3"/>
          </a:solidFill>
        </p:grpSpPr>
        <p:sp>
          <p:nvSpPr>
            <p:cNvPr id="27" name="Freeform: Shape 30">
              <a:extLst>
                <a:ext uri="{FF2B5EF4-FFF2-40B4-BE49-F238E27FC236}">
                  <a16:creationId xmlns:a16="http://schemas.microsoft.com/office/drawing/2014/main" id="{5ABF92BD-98D8-49A7-8B5B-2A27FB578B15}"/>
                </a:ext>
              </a:extLst>
            </p:cNvPr>
            <p:cNvSpPr/>
            <p:nvPr/>
          </p:nvSpPr>
          <p:spPr>
            <a:xfrm rot="221733">
              <a:off x="5615841" y="4238904"/>
              <a:ext cx="906894" cy="577971"/>
            </a:xfrm>
            <a:custGeom>
              <a:avLst/>
              <a:gdLst>
                <a:gd name="connsiteX0" fmla="*/ 891999 w 904552"/>
                <a:gd name="connsiteY0" fmla="*/ 534735 h 576210"/>
                <a:gd name="connsiteX1" fmla="*/ 789633 w 904552"/>
                <a:gd name="connsiteY1" fmla="*/ 575295 h 576210"/>
                <a:gd name="connsiteX2" fmla="*/ 691774 w 904552"/>
                <a:gd name="connsiteY2" fmla="*/ 575295 h 576210"/>
                <a:gd name="connsiteX3" fmla="*/ 618379 w 904552"/>
                <a:gd name="connsiteY3" fmla="*/ 559521 h 576210"/>
                <a:gd name="connsiteX4" fmla="*/ 453242 w 904552"/>
                <a:gd name="connsiteY4" fmla="*/ 479045 h 576210"/>
                <a:gd name="connsiteX5" fmla="*/ 366006 w 904552"/>
                <a:gd name="connsiteY5" fmla="*/ 381186 h 576210"/>
                <a:gd name="connsiteX6" fmla="*/ 297762 w 904552"/>
                <a:gd name="connsiteY6" fmla="*/ 286224 h 576210"/>
                <a:gd name="connsiteX7" fmla="*/ 206985 w 904552"/>
                <a:gd name="connsiteY7" fmla="*/ 196091 h 576210"/>
                <a:gd name="connsiteX8" fmla="*/ 135844 w 904552"/>
                <a:gd name="connsiteY8" fmla="*/ 135250 h 576210"/>
                <a:gd name="connsiteX9" fmla="*/ 37663 w 904552"/>
                <a:gd name="connsiteY9" fmla="*/ 58959 h 576210"/>
                <a:gd name="connsiteX10" fmla="*/ 0 w 904552"/>
                <a:gd name="connsiteY10" fmla="*/ 31919 h 576210"/>
                <a:gd name="connsiteX11" fmla="*/ 67278 w 904552"/>
                <a:gd name="connsiteY11" fmla="*/ 31919 h 576210"/>
                <a:gd name="connsiteX12" fmla="*/ 351198 w 904552"/>
                <a:gd name="connsiteY12" fmla="*/ 7776 h 576210"/>
                <a:gd name="connsiteX13" fmla="*/ 639625 w 904552"/>
                <a:gd name="connsiteY13" fmla="*/ 45761 h 576210"/>
                <a:gd name="connsiteX14" fmla="*/ 823111 w 904552"/>
                <a:gd name="connsiteY14" fmla="*/ 233110 h 576210"/>
                <a:gd name="connsiteX15" fmla="*/ 906806 w 904552"/>
                <a:gd name="connsiteY15" fmla="*/ 491921 h 576210"/>
                <a:gd name="connsiteX16" fmla="*/ 906163 w 904552"/>
                <a:gd name="connsiteY16" fmla="*/ 499325 h 576210"/>
                <a:gd name="connsiteX17" fmla="*/ 833734 w 904552"/>
                <a:gd name="connsiteY17" fmla="*/ 455868 h 576210"/>
                <a:gd name="connsiteX18" fmla="*/ 717526 w 904552"/>
                <a:gd name="connsiteY18" fmla="*/ 356077 h 576210"/>
                <a:gd name="connsiteX19" fmla="*/ 642844 w 904552"/>
                <a:gd name="connsiteY19" fmla="*/ 254677 h 576210"/>
                <a:gd name="connsiteX20" fmla="*/ 559471 w 904552"/>
                <a:gd name="connsiteY20" fmla="*/ 178708 h 576210"/>
                <a:gd name="connsiteX21" fmla="*/ 481248 w 904552"/>
                <a:gd name="connsiteY21" fmla="*/ 168407 h 576210"/>
                <a:gd name="connsiteX22" fmla="*/ 502172 w 904552"/>
                <a:gd name="connsiteY22" fmla="*/ 175167 h 576210"/>
                <a:gd name="connsiteX23" fmla="*/ 607435 w 904552"/>
                <a:gd name="connsiteY23" fmla="*/ 247595 h 576210"/>
                <a:gd name="connsiteX24" fmla="*/ 673747 w 904552"/>
                <a:gd name="connsiteY24" fmla="*/ 347386 h 576210"/>
                <a:gd name="connsiteX25" fmla="*/ 769031 w 904552"/>
                <a:gd name="connsiteY25" fmla="*/ 441704 h 576210"/>
                <a:gd name="connsiteX26" fmla="*/ 891999 w 904552"/>
                <a:gd name="connsiteY26" fmla="*/ 534735 h 576210"/>
                <a:gd name="connsiteX0" fmla="*/ 891999 w 906893"/>
                <a:gd name="connsiteY0" fmla="*/ 534735 h 577971"/>
                <a:gd name="connsiteX1" fmla="*/ 789633 w 906893"/>
                <a:gd name="connsiteY1" fmla="*/ 575295 h 577971"/>
                <a:gd name="connsiteX2" fmla="*/ 691774 w 906893"/>
                <a:gd name="connsiteY2" fmla="*/ 575295 h 577971"/>
                <a:gd name="connsiteX3" fmla="*/ 618379 w 906893"/>
                <a:gd name="connsiteY3" fmla="*/ 559521 h 577971"/>
                <a:gd name="connsiteX4" fmla="*/ 453242 w 906893"/>
                <a:gd name="connsiteY4" fmla="*/ 479045 h 577971"/>
                <a:gd name="connsiteX5" fmla="*/ 366006 w 906893"/>
                <a:gd name="connsiteY5" fmla="*/ 381186 h 577971"/>
                <a:gd name="connsiteX6" fmla="*/ 297762 w 906893"/>
                <a:gd name="connsiteY6" fmla="*/ 286224 h 577971"/>
                <a:gd name="connsiteX7" fmla="*/ 206985 w 906893"/>
                <a:gd name="connsiteY7" fmla="*/ 196091 h 577971"/>
                <a:gd name="connsiteX8" fmla="*/ 135844 w 906893"/>
                <a:gd name="connsiteY8" fmla="*/ 135250 h 577971"/>
                <a:gd name="connsiteX9" fmla="*/ 37663 w 906893"/>
                <a:gd name="connsiteY9" fmla="*/ 58959 h 577971"/>
                <a:gd name="connsiteX10" fmla="*/ 0 w 906893"/>
                <a:gd name="connsiteY10" fmla="*/ 31919 h 577971"/>
                <a:gd name="connsiteX11" fmla="*/ 351198 w 906893"/>
                <a:gd name="connsiteY11" fmla="*/ 7776 h 577971"/>
                <a:gd name="connsiteX12" fmla="*/ 639625 w 906893"/>
                <a:gd name="connsiteY12" fmla="*/ 45761 h 577971"/>
                <a:gd name="connsiteX13" fmla="*/ 823111 w 906893"/>
                <a:gd name="connsiteY13" fmla="*/ 233110 h 577971"/>
                <a:gd name="connsiteX14" fmla="*/ 906806 w 906893"/>
                <a:gd name="connsiteY14" fmla="*/ 491921 h 577971"/>
                <a:gd name="connsiteX15" fmla="*/ 906163 w 906893"/>
                <a:gd name="connsiteY15" fmla="*/ 499325 h 577971"/>
                <a:gd name="connsiteX16" fmla="*/ 833734 w 906893"/>
                <a:gd name="connsiteY16" fmla="*/ 455868 h 577971"/>
                <a:gd name="connsiteX17" fmla="*/ 717526 w 906893"/>
                <a:gd name="connsiteY17" fmla="*/ 356077 h 577971"/>
                <a:gd name="connsiteX18" fmla="*/ 642844 w 906893"/>
                <a:gd name="connsiteY18" fmla="*/ 254677 h 577971"/>
                <a:gd name="connsiteX19" fmla="*/ 559471 w 906893"/>
                <a:gd name="connsiteY19" fmla="*/ 178708 h 577971"/>
                <a:gd name="connsiteX20" fmla="*/ 481248 w 906893"/>
                <a:gd name="connsiteY20" fmla="*/ 168407 h 577971"/>
                <a:gd name="connsiteX21" fmla="*/ 502172 w 906893"/>
                <a:gd name="connsiteY21" fmla="*/ 175167 h 577971"/>
                <a:gd name="connsiteX22" fmla="*/ 607435 w 906893"/>
                <a:gd name="connsiteY22" fmla="*/ 247595 h 577971"/>
                <a:gd name="connsiteX23" fmla="*/ 673747 w 906893"/>
                <a:gd name="connsiteY23" fmla="*/ 347386 h 577971"/>
                <a:gd name="connsiteX24" fmla="*/ 769031 w 906893"/>
                <a:gd name="connsiteY24" fmla="*/ 441704 h 577971"/>
                <a:gd name="connsiteX25" fmla="*/ 891999 w 906893"/>
                <a:gd name="connsiteY25" fmla="*/ 534735 h 57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06893" h="577971">
                  <a:moveTo>
                    <a:pt x="891999" y="534735"/>
                  </a:moveTo>
                  <a:cubicBezTo>
                    <a:pt x="860774" y="558878"/>
                    <a:pt x="826330" y="570466"/>
                    <a:pt x="789633" y="575295"/>
                  </a:cubicBezTo>
                  <a:cubicBezTo>
                    <a:pt x="757121" y="579479"/>
                    <a:pt x="724286" y="578192"/>
                    <a:pt x="691774" y="575295"/>
                  </a:cubicBezTo>
                  <a:cubicBezTo>
                    <a:pt x="666987" y="573363"/>
                    <a:pt x="642522" y="566603"/>
                    <a:pt x="618379" y="559521"/>
                  </a:cubicBezTo>
                  <a:cubicBezTo>
                    <a:pt x="558827" y="541817"/>
                    <a:pt x="502816" y="516708"/>
                    <a:pt x="453242" y="479045"/>
                  </a:cubicBezTo>
                  <a:cubicBezTo>
                    <a:pt x="418155" y="452005"/>
                    <a:pt x="386286" y="422068"/>
                    <a:pt x="366006" y="381186"/>
                  </a:cubicBezTo>
                  <a:cubicBezTo>
                    <a:pt x="348623" y="345776"/>
                    <a:pt x="322549" y="316483"/>
                    <a:pt x="297762" y="286224"/>
                  </a:cubicBezTo>
                  <a:cubicBezTo>
                    <a:pt x="270400" y="253068"/>
                    <a:pt x="237244" y="226028"/>
                    <a:pt x="206985" y="196091"/>
                  </a:cubicBezTo>
                  <a:cubicBezTo>
                    <a:pt x="184773" y="174201"/>
                    <a:pt x="160309" y="154887"/>
                    <a:pt x="135844" y="135250"/>
                  </a:cubicBezTo>
                  <a:cubicBezTo>
                    <a:pt x="103653" y="109176"/>
                    <a:pt x="70497" y="84068"/>
                    <a:pt x="37663" y="58959"/>
                  </a:cubicBezTo>
                  <a:cubicBezTo>
                    <a:pt x="25431" y="49624"/>
                    <a:pt x="12232" y="40932"/>
                    <a:pt x="0" y="31919"/>
                  </a:cubicBezTo>
                  <a:lnTo>
                    <a:pt x="351198" y="7776"/>
                  </a:lnTo>
                  <a:cubicBezTo>
                    <a:pt x="450667" y="-7997"/>
                    <a:pt x="548204" y="-1881"/>
                    <a:pt x="639625" y="45761"/>
                  </a:cubicBezTo>
                  <a:cubicBezTo>
                    <a:pt x="721067" y="88252"/>
                    <a:pt x="779654" y="153599"/>
                    <a:pt x="823111" y="233110"/>
                  </a:cubicBezTo>
                  <a:cubicBezTo>
                    <a:pt x="867212" y="313908"/>
                    <a:pt x="892321" y="401144"/>
                    <a:pt x="906806" y="491921"/>
                  </a:cubicBezTo>
                  <a:cubicBezTo>
                    <a:pt x="907128" y="493853"/>
                    <a:pt x="906484" y="496106"/>
                    <a:pt x="906163" y="499325"/>
                  </a:cubicBezTo>
                  <a:cubicBezTo>
                    <a:pt x="879444" y="488059"/>
                    <a:pt x="856911" y="470997"/>
                    <a:pt x="833734" y="455868"/>
                  </a:cubicBezTo>
                  <a:cubicBezTo>
                    <a:pt x="790599" y="427540"/>
                    <a:pt x="752614" y="393418"/>
                    <a:pt x="717526" y="356077"/>
                  </a:cubicBezTo>
                  <a:cubicBezTo>
                    <a:pt x="688555" y="325496"/>
                    <a:pt x="667953" y="288155"/>
                    <a:pt x="642844" y="254677"/>
                  </a:cubicBezTo>
                  <a:cubicBezTo>
                    <a:pt x="619989" y="224096"/>
                    <a:pt x="594880" y="196091"/>
                    <a:pt x="559471" y="178708"/>
                  </a:cubicBezTo>
                  <a:cubicBezTo>
                    <a:pt x="534362" y="166475"/>
                    <a:pt x="508288" y="167119"/>
                    <a:pt x="481248" y="168407"/>
                  </a:cubicBezTo>
                  <a:cubicBezTo>
                    <a:pt x="487364" y="174523"/>
                    <a:pt x="495090" y="173879"/>
                    <a:pt x="502172" y="175167"/>
                  </a:cubicBezTo>
                  <a:cubicBezTo>
                    <a:pt x="548848" y="182571"/>
                    <a:pt x="580395" y="211542"/>
                    <a:pt x="607435" y="247595"/>
                  </a:cubicBezTo>
                  <a:cubicBezTo>
                    <a:pt x="631256" y="279786"/>
                    <a:pt x="652823" y="313264"/>
                    <a:pt x="673747" y="347386"/>
                  </a:cubicBezTo>
                  <a:cubicBezTo>
                    <a:pt x="697890" y="386336"/>
                    <a:pt x="735231" y="412411"/>
                    <a:pt x="769031" y="441704"/>
                  </a:cubicBezTo>
                  <a:cubicBezTo>
                    <a:pt x="807338" y="474860"/>
                    <a:pt x="848220" y="506085"/>
                    <a:pt x="891999" y="534735"/>
                  </a:cubicBezTo>
                  <a:close/>
                </a:path>
              </a:pathLst>
            </a:custGeom>
            <a:grpFill/>
            <a:ln w="32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B7BBF829-5FB5-44EA-B35D-01BA93339A3A}"/>
                </a:ext>
              </a:extLst>
            </p:cNvPr>
            <p:cNvSpPr/>
            <p:nvPr/>
          </p:nvSpPr>
          <p:spPr>
            <a:xfrm>
              <a:off x="6530026" y="4411923"/>
              <a:ext cx="638660" cy="408004"/>
            </a:xfrm>
            <a:custGeom>
              <a:avLst/>
              <a:gdLst>
                <a:gd name="connsiteX0" fmla="*/ 638659 w 637371"/>
                <a:gd name="connsiteY0" fmla="*/ 20878 h 405600"/>
                <a:gd name="connsiteX1" fmla="*/ 469338 w 637371"/>
                <a:gd name="connsiteY1" fmla="*/ 158653 h 405600"/>
                <a:gd name="connsiteX2" fmla="*/ 380170 w 637371"/>
                <a:gd name="connsiteY2" fmla="*/ 269066 h 405600"/>
                <a:gd name="connsiteX3" fmla="*/ 283276 w 637371"/>
                <a:gd name="connsiteY3" fmla="*/ 359522 h 405600"/>
                <a:gd name="connsiteX4" fmla="*/ 136810 w 637371"/>
                <a:gd name="connsiteY4" fmla="*/ 406520 h 405600"/>
                <a:gd name="connsiteX5" fmla="*/ 24143 w 637371"/>
                <a:gd name="connsiteY5" fmla="*/ 387849 h 405600"/>
                <a:gd name="connsiteX6" fmla="*/ 9657 w 637371"/>
                <a:gd name="connsiteY6" fmla="*/ 377227 h 405600"/>
                <a:gd name="connsiteX7" fmla="*/ 114598 w 637371"/>
                <a:gd name="connsiteY7" fmla="*/ 296107 h 405600"/>
                <a:gd name="connsiteX8" fmla="*/ 176404 w 637371"/>
                <a:gd name="connsiteY8" fmla="*/ 224966 h 405600"/>
                <a:gd name="connsiteX9" fmla="*/ 219861 w 637371"/>
                <a:gd name="connsiteY9" fmla="*/ 163160 h 405600"/>
                <a:gd name="connsiteX10" fmla="*/ 286817 w 637371"/>
                <a:gd name="connsiteY10" fmla="*/ 122278 h 405600"/>
                <a:gd name="connsiteX11" fmla="*/ 300337 w 637371"/>
                <a:gd name="connsiteY11" fmla="*/ 117771 h 405600"/>
                <a:gd name="connsiteX12" fmla="*/ 214711 w 637371"/>
                <a:gd name="connsiteY12" fmla="*/ 145133 h 405600"/>
                <a:gd name="connsiteX13" fmla="*/ 168034 w 637371"/>
                <a:gd name="connsiteY13" fmla="*/ 204364 h 405600"/>
                <a:gd name="connsiteX14" fmla="*/ 0 w 637371"/>
                <a:gd name="connsiteY14" fmla="*/ 352118 h 405600"/>
                <a:gd name="connsiteX15" fmla="*/ 21889 w 637371"/>
                <a:gd name="connsiteY15" fmla="*/ 253293 h 405600"/>
                <a:gd name="connsiteX16" fmla="*/ 161274 w 637371"/>
                <a:gd name="connsiteY16" fmla="*/ 46308 h 405600"/>
                <a:gd name="connsiteX17" fmla="*/ 264928 w 637371"/>
                <a:gd name="connsiteY17" fmla="*/ 5104 h 405600"/>
                <a:gd name="connsiteX18" fmla="*/ 426846 w 637371"/>
                <a:gd name="connsiteY18" fmla="*/ 10577 h 405600"/>
                <a:gd name="connsiteX19" fmla="*/ 602606 w 637371"/>
                <a:gd name="connsiteY19" fmla="*/ 21522 h 405600"/>
                <a:gd name="connsiteX20" fmla="*/ 638659 w 637371"/>
                <a:gd name="connsiteY20" fmla="*/ 20878 h 405600"/>
                <a:gd name="connsiteX0" fmla="*/ 638659 w 638659"/>
                <a:gd name="connsiteY0" fmla="*/ 20878 h 408004"/>
                <a:gd name="connsiteX1" fmla="*/ 469338 w 638659"/>
                <a:gd name="connsiteY1" fmla="*/ 158653 h 408004"/>
                <a:gd name="connsiteX2" fmla="*/ 380170 w 638659"/>
                <a:gd name="connsiteY2" fmla="*/ 269066 h 408004"/>
                <a:gd name="connsiteX3" fmla="*/ 283276 w 638659"/>
                <a:gd name="connsiteY3" fmla="*/ 359522 h 408004"/>
                <a:gd name="connsiteX4" fmla="*/ 136810 w 638659"/>
                <a:gd name="connsiteY4" fmla="*/ 406520 h 408004"/>
                <a:gd name="connsiteX5" fmla="*/ 24143 w 638659"/>
                <a:gd name="connsiteY5" fmla="*/ 387849 h 408004"/>
                <a:gd name="connsiteX6" fmla="*/ 9657 w 638659"/>
                <a:gd name="connsiteY6" fmla="*/ 377227 h 408004"/>
                <a:gd name="connsiteX7" fmla="*/ 114598 w 638659"/>
                <a:gd name="connsiteY7" fmla="*/ 296107 h 408004"/>
                <a:gd name="connsiteX8" fmla="*/ 176404 w 638659"/>
                <a:gd name="connsiteY8" fmla="*/ 224966 h 408004"/>
                <a:gd name="connsiteX9" fmla="*/ 219861 w 638659"/>
                <a:gd name="connsiteY9" fmla="*/ 163160 h 408004"/>
                <a:gd name="connsiteX10" fmla="*/ 286817 w 638659"/>
                <a:gd name="connsiteY10" fmla="*/ 122278 h 408004"/>
                <a:gd name="connsiteX11" fmla="*/ 300337 w 638659"/>
                <a:gd name="connsiteY11" fmla="*/ 117771 h 408004"/>
                <a:gd name="connsiteX12" fmla="*/ 214711 w 638659"/>
                <a:gd name="connsiteY12" fmla="*/ 145133 h 408004"/>
                <a:gd name="connsiteX13" fmla="*/ 168034 w 638659"/>
                <a:gd name="connsiteY13" fmla="*/ 204364 h 408004"/>
                <a:gd name="connsiteX14" fmla="*/ 0 w 638659"/>
                <a:gd name="connsiteY14" fmla="*/ 352118 h 408004"/>
                <a:gd name="connsiteX15" fmla="*/ 21889 w 638659"/>
                <a:gd name="connsiteY15" fmla="*/ 253293 h 408004"/>
                <a:gd name="connsiteX16" fmla="*/ 161274 w 638659"/>
                <a:gd name="connsiteY16" fmla="*/ 46308 h 408004"/>
                <a:gd name="connsiteX17" fmla="*/ 264928 w 638659"/>
                <a:gd name="connsiteY17" fmla="*/ 5104 h 408004"/>
                <a:gd name="connsiteX18" fmla="*/ 426846 w 638659"/>
                <a:gd name="connsiteY18" fmla="*/ 10577 h 408004"/>
                <a:gd name="connsiteX19" fmla="*/ 638659 w 638659"/>
                <a:gd name="connsiteY19" fmla="*/ 20878 h 40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8659" h="408004">
                  <a:moveTo>
                    <a:pt x="638659" y="20878"/>
                  </a:moveTo>
                  <a:cubicBezTo>
                    <a:pt x="576854" y="64657"/>
                    <a:pt x="521486" y="109723"/>
                    <a:pt x="469338" y="158653"/>
                  </a:cubicBezTo>
                  <a:cubicBezTo>
                    <a:pt x="434572" y="191166"/>
                    <a:pt x="402703" y="226253"/>
                    <a:pt x="380170" y="269066"/>
                  </a:cubicBezTo>
                  <a:cubicBezTo>
                    <a:pt x="358602" y="310592"/>
                    <a:pt x="322549" y="336989"/>
                    <a:pt x="283276" y="359522"/>
                  </a:cubicBezTo>
                  <a:cubicBezTo>
                    <a:pt x="237888" y="385596"/>
                    <a:pt x="188958" y="400726"/>
                    <a:pt x="136810" y="406520"/>
                  </a:cubicBezTo>
                  <a:cubicBezTo>
                    <a:pt x="97215" y="410705"/>
                    <a:pt x="59552" y="406520"/>
                    <a:pt x="24143" y="387849"/>
                  </a:cubicBezTo>
                  <a:cubicBezTo>
                    <a:pt x="18670" y="384952"/>
                    <a:pt x="15129" y="381411"/>
                    <a:pt x="9657" y="377227"/>
                  </a:cubicBezTo>
                  <a:cubicBezTo>
                    <a:pt x="46998" y="351796"/>
                    <a:pt x="81442" y="324756"/>
                    <a:pt x="114598" y="296107"/>
                  </a:cubicBezTo>
                  <a:cubicBezTo>
                    <a:pt x="138741" y="275183"/>
                    <a:pt x="160631" y="253293"/>
                    <a:pt x="176404" y="224966"/>
                  </a:cubicBezTo>
                  <a:cubicBezTo>
                    <a:pt x="188636" y="203076"/>
                    <a:pt x="203766" y="182796"/>
                    <a:pt x="219861" y="163160"/>
                  </a:cubicBezTo>
                  <a:cubicBezTo>
                    <a:pt x="237566" y="141914"/>
                    <a:pt x="258812" y="126463"/>
                    <a:pt x="286817" y="122278"/>
                  </a:cubicBezTo>
                  <a:cubicBezTo>
                    <a:pt x="291002" y="121634"/>
                    <a:pt x="296475" y="122600"/>
                    <a:pt x="300337" y="117771"/>
                  </a:cubicBezTo>
                  <a:cubicBezTo>
                    <a:pt x="267181" y="113265"/>
                    <a:pt x="238853" y="122278"/>
                    <a:pt x="214711" y="145133"/>
                  </a:cubicBezTo>
                  <a:cubicBezTo>
                    <a:pt x="196362" y="162516"/>
                    <a:pt x="181876" y="183118"/>
                    <a:pt x="168034" y="204364"/>
                  </a:cubicBezTo>
                  <a:cubicBezTo>
                    <a:pt x="126187" y="268101"/>
                    <a:pt x="67922" y="313811"/>
                    <a:pt x="0" y="352118"/>
                  </a:cubicBezTo>
                  <a:cubicBezTo>
                    <a:pt x="3863" y="316709"/>
                    <a:pt x="11910" y="284518"/>
                    <a:pt x="21889" y="253293"/>
                  </a:cubicBezTo>
                  <a:cubicBezTo>
                    <a:pt x="47964" y="170564"/>
                    <a:pt x="89811" y="98457"/>
                    <a:pt x="161274" y="46308"/>
                  </a:cubicBezTo>
                  <a:cubicBezTo>
                    <a:pt x="192177" y="23775"/>
                    <a:pt x="227909" y="12186"/>
                    <a:pt x="264928" y="5104"/>
                  </a:cubicBezTo>
                  <a:cubicBezTo>
                    <a:pt x="319330" y="-5197"/>
                    <a:pt x="372766" y="1885"/>
                    <a:pt x="426846" y="10577"/>
                  </a:cubicBezTo>
                  <a:cubicBezTo>
                    <a:pt x="489134" y="13206"/>
                    <a:pt x="631577" y="-3801"/>
                    <a:pt x="638659" y="20878"/>
                  </a:cubicBezTo>
                  <a:close/>
                </a:path>
              </a:pathLst>
            </a:custGeom>
            <a:grpFill/>
            <a:ln w="32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oup 44">
            <a:extLst>
              <a:ext uri="{FF2B5EF4-FFF2-40B4-BE49-F238E27FC236}">
                <a16:creationId xmlns:a16="http://schemas.microsoft.com/office/drawing/2014/main" id="{98BC0E4F-A232-4B55-A428-C6472694E445}"/>
              </a:ext>
            </a:extLst>
          </p:cNvPr>
          <p:cNvGrpSpPr/>
          <p:nvPr/>
        </p:nvGrpSpPr>
        <p:grpSpPr>
          <a:xfrm>
            <a:off x="6633916" y="4274148"/>
            <a:ext cx="1884842" cy="674379"/>
            <a:chOff x="4723437" y="2782010"/>
            <a:chExt cx="1546155" cy="505120"/>
          </a:xfrm>
          <a:solidFill>
            <a:schemeClr val="bg1">
              <a:lumMod val="50000"/>
            </a:schemeClr>
          </a:solidFill>
        </p:grpSpPr>
        <p:sp>
          <p:nvSpPr>
            <p:cNvPr id="30" name="Freeform: Shape 37">
              <a:extLst>
                <a:ext uri="{FF2B5EF4-FFF2-40B4-BE49-F238E27FC236}">
                  <a16:creationId xmlns:a16="http://schemas.microsoft.com/office/drawing/2014/main" id="{CD93F9F9-F3E9-416D-812D-CD0774C4C6CA}"/>
                </a:ext>
              </a:extLst>
            </p:cNvPr>
            <p:cNvSpPr/>
            <p:nvPr/>
          </p:nvSpPr>
          <p:spPr>
            <a:xfrm>
              <a:off x="4723437" y="3035109"/>
              <a:ext cx="303918" cy="252021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grpFill/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8">
              <a:extLst>
                <a:ext uri="{FF2B5EF4-FFF2-40B4-BE49-F238E27FC236}">
                  <a16:creationId xmlns:a16="http://schemas.microsoft.com/office/drawing/2014/main" id="{90F96123-2445-4CC9-88FA-7C5BB1302B44}"/>
                </a:ext>
              </a:extLst>
            </p:cNvPr>
            <p:cNvSpPr/>
            <p:nvPr/>
          </p:nvSpPr>
          <p:spPr>
            <a:xfrm>
              <a:off x="4990334" y="2782010"/>
              <a:ext cx="609135" cy="505120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grpFill/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9">
              <a:extLst>
                <a:ext uri="{FF2B5EF4-FFF2-40B4-BE49-F238E27FC236}">
                  <a16:creationId xmlns:a16="http://schemas.microsoft.com/office/drawing/2014/main" id="{57C76FF7-C09B-4676-8954-171D00184043}"/>
                </a:ext>
              </a:extLst>
            </p:cNvPr>
            <p:cNvSpPr/>
            <p:nvPr/>
          </p:nvSpPr>
          <p:spPr>
            <a:xfrm>
              <a:off x="5589947" y="2972095"/>
              <a:ext cx="379909" cy="315035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grpFill/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40">
              <a:extLst>
                <a:ext uri="{FF2B5EF4-FFF2-40B4-BE49-F238E27FC236}">
                  <a16:creationId xmlns:a16="http://schemas.microsoft.com/office/drawing/2014/main" id="{6B7FB88E-5B6B-4C40-811C-368E3B7B4D17}"/>
                </a:ext>
              </a:extLst>
            </p:cNvPr>
            <p:cNvSpPr/>
            <p:nvPr/>
          </p:nvSpPr>
          <p:spPr>
            <a:xfrm>
              <a:off x="5965674" y="3035109"/>
              <a:ext cx="303918" cy="252021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grpFill/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Metin kutusu 3">
            <a:hlinkClick r:id="rId5"/>
            <a:extLst>
              <a:ext uri="{FF2B5EF4-FFF2-40B4-BE49-F238E27FC236}">
                <a16:creationId xmlns:a16="http://schemas.microsoft.com/office/drawing/2014/main" id="{FD6D2558-7469-F49C-262E-1EFA35A45FBC}"/>
              </a:ext>
            </a:extLst>
          </p:cNvPr>
          <p:cNvSpPr txBox="1"/>
          <p:nvPr/>
        </p:nvSpPr>
        <p:spPr>
          <a:xfrm>
            <a:off x="6779144" y="8756684"/>
            <a:ext cx="432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Georgia" panose="02040502050405020303" pitchFamily="18" charset="0"/>
              </a:rPr>
              <a:t>linkedin</a:t>
            </a:r>
            <a:r>
              <a:rPr lang="en-US" sz="2400" b="1" dirty="0">
                <a:latin typeface="Georgia" panose="02040502050405020303" pitchFamily="18" charset="0"/>
              </a:rPr>
              <a:t> / </a:t>
            </a:r>
            <a:r>
              <a:rPr lang="en-US" sz="2400" b="1" dirty="0" err="1">
                <a:latin typeface="Georgia" panose="02040502050405020303" pitchFamily="18" charset="0"/>
              </a:rPr>
              <a:t>tmborgtr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sp>
        <p:nvSpPr>
          <p:cNvPr id="11" name="Metin kutusu 10">
            <a:hlinkClick r:id="rId6"/>
            <a:extLst>
              <a:ext uri="{FF2B5EF4-FFF2-40B4-BE49-F238E27FC236}">
                <a16:creationId xmlns:a16="http://schemas.microsoft.com/office/drawing/2014/main" id="{E463932E-B8B3-66A9-1642-E746473028C0}"/>
              </a:ext>
            </a:extLst>
          </p:cNvPr>
          <p:cNvSpPr txBox="1"/>
          <p:nvPr/>
        </p:nvSpPr>
        <p:spPr>
          <a:xfrm>
            <a:off x="11267105" y="8756684"/>
            <a:ext cx="432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Georgia" panose="02040502050405020303" pitchFamily="18" charset="0"/>
              </a:rPr>
              <a:t>instagram</a:t>
            </a:r>
            <a:r>
              <a:rPr lang="tr-TR" sz="2400" b="1" dirty="0">
                <a:latin typeface="Georgia" panose="02040502050405020303" pitchFamily="18" charset="0"/>
              </a:rPr>
              <a:t> / TMB_TCA</a:t>
            </a:r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71018B67-8AA8-4492-B1E7-9C8C00F7FE18}"/>
              </a:ext>
            </a:extLst>
          </p:cNvPr>
          <p:cNvGrpSpPr/>
          <p:nvPr/>
        </p:nvGrpSpPr>
        <p:grpSpPr>
          <a:xfrm>
            <a:off x="0" y="9207449"/>
            <a:ext cx="18288000" cy="1092921"/>
            <a:chOff x="-16783" y="5884452"/>
            <a:chExt cx="12208635" cy="987714"/>
          </a:xfrm>
          <a:solidFill>
            <a:schemeClr val="bg1">
              <a:lumMod val="65000"/>
            </a:schemeClr>
          </a:solidFill>
        </p:grpSpPr>
        <p:sp>
          <p:nvSpPr>
            <p:cNvPr id="35" name="Freeform: Shape 23">
              <a:extLst>
                <a:ext uri="{FF2B5EF4-FFF2-40B4-BE49-F238E27FC236}">
                  <a16:creationId xmlns:a16="http://schemas.microsoft.com/office/drawing/2014/main" id="{DBA1400B-9229-4AE1-9994-5FBFB7CA9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783" y="5884452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ABF1A71E-8B1E-4B34-BBA0-FC1B232AD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069" y="5898618"/>
              <a:ext cx="6112783" cy="973548"/>
            </a:xfrm>
            <a:custGeom>
              <a:avLst/>
              <a:gdLst>
                <a:gd name="connsiteX0" fmla="*/ 5307865 w 12192148"/>
                <a:gd name="connsiteY0" fmla="*/ 0 h 1941773"/>
                <a:gd name="connsiteX1" fmla="*/ 5817217 w 12192148"/>
                <a:gd name="connsiteY1" fmla="*/ 0 h 1941773"/>
                <a:gd name="connsiteX2" fmla="*/ 5817217 w 12192148"/>
                <a:gd name="connsiteY2" fmla="*/ 697113 h 1941773"/>
                <a:gd name="connsiteX3" fmla="*/ 6190042 w 12192148"/>
                <a:gd name="connsiteY3" fmla="*/ 697113 h 1941773"/>
                <a:gd name="connsiteX4" fmla="*/ 6190042 w 12192148"/>
                <a:gd name="connsiteY4" fmla="*/ 1325570 h 1941773"/>
                <a:gd name="connsiteX5" fmla="*/ 6489353 w 12192148"/>
                <a:gd name="connsiteY5" fmla="*/ 1325570 h 1941773"/>
                <a:gd name="connsiteX6" fmla="*/ 6489353 w 12192148"/>
                <a:gd name="connsiteY6" fmla="*/ 1114324 h 1941773"/>
                <a:gd name="connsiteX7" fmla="*/ 6898935 w 12192148"/>
                <a:gd name="connsiteY7" fmla="*/ 1114324 h 1941773"/>
                <a:gd name="connsiteX8" fmla="*/ 6898935 w 12192148"/>
                <a:gd name="connsiteY8" fmla="*/ 348556 h 1941773"/>
                <a:gd name="connsiteX9" fmla="*/ 7219249 w 12192148"/>
                <a:gd name="connsiteY9" fmla="*/ 348556 h 1941773"/>
                <a:gd name="connsiteX10" fmla="*/ 7219249 w 12192148"/>
                <a:gd name="connsiteY10" fmla="*/ 1093199 h 1941773"/>
                <a:gd name="connsiteX11" fmla="*/ 7413539 w 12192148"/>
                <a:gd name="connsiteY11" fmla="*/ 1093199 h 1941773"/>
                <a:gd name="connsiteX12" fmla="*/ 7413539 w 12192148"/>
                <a:gd name="connsiteY12" fmla="*/ 517553 h 1941773"/>
                <a:gd name="connsiteX13" fmla="*/ 7875631 w 12192148"/>
                <a:gd name="connsiteY13" fmla="*/ 517553 h 1941773"/>
                <a:gd name="connsiteX14" fmla="*/ 7875631 w 12192148"/>
                <a:gd name="connsiteY14" fmla="*/ 1103761 h 1941773"/>
                <a:gd name="connsiteX15" fmla="*/ 8342975 w 12192148"/>
                <a:gd name="connsiteY15" fmla="*/ 1103761 h 1941773"/>
                <a:gd name="connsiteX16" fmla="*/ 8342975 w 12192148"/>
                <a:gd name="connsiteY16" fmla="*/ 739362 h 1941773"/>
                <a:gd name="connsiteX17" fmla="*/ 8852328 w 12192148"/>
                <a:gd name="connsiteY17" fmla="*/ 739362 h 1941773"/>
                <a:gd name="connsiteX18" fmla="*/ 8852328 w 12192148"/>
                <a:gd name="connsiteY18" fmla="*/ 1093199 h 1941773"/>
                <a:gd name="connsiteX19" fmla="*/ 9240906 w 12192148"/>
                <a:gd name="connsiteY19" fmla="*/ 1093199 h 1941773"/>
                <a:gd name="connsiteX20" fmla="*/ 9240906 w 12192148"/>
                <a:gd name="connsiteY20" fmla="*/ 924202 h 1941773"/>
                <a:gd name="connsiteX21" fmla="*/ 9503459 w 12192148"/>
                <a:gd name="connsiteY21" fmla="*/ 929483 h 1941773"/>
                <a:gd name="connsiteX22" fmla="*/ 9503459 w 12192148"/>
                <a:gd name="connsiteY22" fmla="*/ 781611 h 1941773"/>
                <a:gd name="connsiteX23" fmla="*/ 9771263 w 12192148"/>
                <a:gd name="connsiteY23" fmla="*/ 781611 h 1941773"/>
                <a:gd name="connsiteX24" fmla="*/ 9771263 w 12192148"/>
                <a:gd name="connsiteY24" fmla="*/ 918921 h 1941773"/>
                <a:gd name="connsiteX25" fmla="*/ 10028565 w 12192148"/>
                <a:gd name="connsiteY25" fmla="*/ 918921 h 1941773"/>
                <a:gd name="connsiteX26" fmla="*/ 10028565 w 12192148"/>
                <a:gd name="connsiteY26" fmla="*/ 765768 h 1941773"/>
                <a:gd name="connsiteX27" fmla="*/ 10280615 w 12192148"/>
                <a:gd name="connsiteY27" fmla="*/ 771049 h 1941773"/>
                <a:gd name="connsiteX28" fmla="*/ 10280615 w 12192148"/>
                <a:gd name="connsiteY28" fmla="*/ 190122 h 1941773"/>
                <a:gd name="connsiteX29" fmla="*/ 10789968 w 12192148"/>
                <a:gd name="connsiteY29" fmla="*/ 190122 h 1941773"/>
                <a:gd name="connsiteX30" fmla="*/ 10789968 w 12192148"/>
                <a:gd name="connsiteY30" fmla="*/ 697113 h 1941773"/>
                <a:gd name="connsiteX31" fmla="*/ 11168044 w 12192148"/>
                <a:gd name="connsiteY31" fmla="*/ 697113 h 1941773"/>
                <a:gd name="connsiteX32" fmla="*/ 11168044 w 12192148"/>
                <a:gd name="connsiteY32" fmla="*/ 1621315 h 1941773"/>
                <a:gd name="connsiteX33" fmla="*/ 11467354 w 12192148"/>
                <a:gd name="connsiteY33" fmla="*/ 1621315 h 1941773"/>
                <a:gd name="connsiteX34" fmla="*/ 11467354 w 12192148"/>
                <a:gd name="connsiteY34" fmla="*/ 1114324 h 1941773"/>
                <a:gd name="connsiteX35" fmla="*/ 11871686 w 12192148"/>
                <a:gd name="connsiteY35" fmla="*/ 1114324 h 1941773"/>
                <a:gd name="connsiteX36" fmla="*/ 11871686 w 12192148"/>
                <a:gd name="connsiteY36" fmla="*/ 348556 h 1941773"/>
                <a:gd name="connsiteX37" fmla="*/ 12192000 w 12192148"/>
                <a:gd name="connsiteY37" fmla="*/ 348556 h 1941773"/>
                <a:gd name="connsiteX38" fmla="*/ 12192000 w 12192148"/>
                <a:gd name="connsiteY38" fmla="*/ 1754103 h 1941773"/>
                <a:gd name="connsiteX39" fmla="*/ 12192000 w 12192148"/>
                <a:gd name="connsiteY39" fmla="*/ 1896676 h 1941773"/>
                <a:gd name="connsiteX40" fmla="*/ 12192148 w 12192148"/>
                <a:gd name="connsiteY40" fmla="*/ 1896676 h 1941773"/>
                <a:gd name="connsiteX41" fmla="*/ 12192148 w 12192148"/>
                <a:gd name="connsiteY41" fmla="*/ 1941773 h 1941773"/>
                <a:gd name="connsiteX42" fmla="*/ 0 w 12192148"/>
                <a:gd name="connsiteY42" fmla="*/ 1941773 h 1941773"/>
                <a:gd name="connsiteX43" fmla="*/ 0 w 12192148"/>
                <a:gd name="connsiteY43" fmla="*/ 1896676 h 1941773"/>
                <a:gd name="connsiteX44" fmla="*/ 0 w 12192148"/>
                <a:gd name="connsiteY44" fmla="*/ 1573784 h 1941773"/>
                <a:gd name="connsiteX45" fmla="*/ 112847 w 12192148"/>
                <a:gd name="connsiteY45" fmla="*/ 1573784 h 1941773"/>
                <a:gd name="connsiteX46" fmla="*/ 293106 w 12192148"/>
                <a:gd name="connsiteY46" fmla="*/ 1573784 h 1941773"/>
                <a:gd name="connsiteX47" fmla="*/ 293106 w 12192148"/>
                <a:gd name="connsiteY47" fmla="*/ 411930 h 1941773"/>
                <a:gd name="connsiteX48" fmla="*/ 655428 w 12192148"/>
                <a:gd name="connsiteY48" fmla="*/ 411930 h 1941773"/>
                <a:gd name="connsiteX49" fmla="*/ 655428 w 12192148"/>
                <a:gd name="connsiteY49" fmla="*/ 1373100 h 1941773"/>
                <a:gd name="connsiteX50" fmla="*/ 791956 w 12192148"/>
                <a:gd name="connsiteY50" fmla="*/ 1188260 h 1941773"/>
                <a:gd name="connsiteX51" fmla="*/ 954739 w 12192148"/>
                <a:gd name="connsiteY51" fmla="*/ 1399506 h 1941773"/>
                <a:gd name="connsiteX52" fmla="*/ 1101768 w 12192148"/>
                <a:gd name="connsiteY52" fmla="*/ 1188260 h 1941773"/>
                <a:gd name="connsiteX53" fmla="*/ 1264551 w 12192148"/>
                <a:gd name="connsiteY53" fmla="*/ 1399506 h 1941773"/>
                <a:gd name="connsiteX54" fmla="*/ 1411580 w 12192148"/>
                <a:gd name="connsiteY54" fmla="*/ 1188260 h 1941773"/>
                <a:gd name="connsiteX55" fmla="*/ 1574363 w 12192148"/>
                <a:gd name="connsiteY55" fmla="*/ 1399506 h 1941773"/>
                <a:gd name="connsiteX56" fmla="*/ 1574363 w 12192148"/>
                <a:gd name="connsiteY56" fmla="*/ 1447036 h 1941773"/>
                <a:gd name="connsiteX57" fmla="*/ 1721393 w 12192148"/>
                <a:gd name="connsiteY57" fmla="*/ 1447036 h 1941773"/>
                <a:gd name="connsiteX58" fmla="*/ 1721393 w 12192148"/>
                <a:gd name="connsiteY58" fmla="*/ 1299164 h 1941773"/>
                <a:gd name="connsiteX59" fmla="*/ 1537606 w 12192148"/>
                <a:gd name="connsiteY59" fmla="*/ 1072074 h 1941773"/>
                <a:gd name="connsiteX60" fmla="*/ 1721393 w 12192148"/>
                <a:gd name="connsiteY60" fmla="*/ 844985 h 1941773"/>
                <a:gd name="connsiteX61" fmla="*/ 1721393 w 12192148"/>
                <a:gd name="connsiteY61" fmla="*/ 586208 h 1941773"/>
                <a:gd name="connsiteX62" fmla="*/ 1815912 w 12192148"/>
                <a:gd name="connsiteY62" fmla="*/ 586208 h 1941773"/>
                <a:gd name="connsiteX63" fmla="*/ 1815912 w 12192148"/>
                <a:gd name="connsiteY63" fmla="*/ 844985 h 1941773"/>
                <a:gd name="connsiteX64" fmla="*/ 1999699 w 12192148"/>
                <a:gd name="connsiteY64" fmla="*/ 1072074 h 1941773"/>
                <a:gd name="connsiteX65" fmla="*/ 1815912 w 12192148"/>
                <a:gd name="connsiteY65" fmla="*/ 1299164 h 1941773"/>
                <a:gd name="connsiteX66" fmla="*/ 1815912 w 12192148"/>
                <a:gd name="connsiteY66" fmla="*/ 1447036 h 1941773"/>
                <a:gd name="connsiteX67" fmla="*/ 1941937 w 12192148"/>
                <a:gd name="connsiteY67" fmla="*/ 1447036 h 1941773"/>
                <a:gd name="connsiteX68" fmla="*/ 1941937 w 12192148"/>
                <a:gd name="connsiteY68" fmla="*/ 1293883 h 1941773"/>
                <a:gd name="connsiteX69" fmla="*/ 2099469 w 12192148"/>
                <a:gd name="connsiteY69" fmla="*/ 1293883 h 1941773"/>
                <a:gd name="connsiteX70" fmla="*/ 2099469 w 12192148"/>
                <a:gd name="connsiteY70" fmla="*/ 1093199 h 1941773"/>
                <a:gd name="connsiteX71" fmla="*/ 2440788 w 12192148"/>
                <a:gd name="connsiteY71" fmla="*/ 1093199 h 1941773"/>
                <a:gd name="connsiteX72" fmla="*/ 2440788 w 12192148"/>
                <a:gd name="connsiteY72" fmla="*/ 517553 h 1941773"/>
                <a:gd name="connsiteX73" fmla="*/ 2897630 w 12192148"/>
                <a:gd name="connsiteY73" fmla="*/ 517553 h 1941773"/>
                <a:gd name="connsiteX74" fmla="*/ 2897630 w 12192148"/>
                <a:gd name="connsiteY74" fmla="*/ 1103761 h 1941773"/>
                <a:gd name="connsiteX75" fmla="*/ 3364974 w 12192148"/>
                <a:gd name="connsiteY75" fmla="*/ 1103761 h 1941773"/>
                <a:gd name="connsiteX76" fmla="*/ 3364974 w 12192148"/>
                <a:gd name="connsiteY76" fmla="*/ 739362 h 1941773"/>
                <a:gd name="connsiteX77" fmla="*/ 3879577 w 12192148"/>
                <a:gd name="connsiteY77" fmla="*/ 739362 h 1941773"/>
                <a:gd name="connsiteX78" fmla="*/ 3879577 w 12192148"/>
                <a:gd name="connsiteY78" fmla="*/ 1093199 h 1941773"/>
                <a:gd name="connsiteX79" fmla="*/ 4268157 w 12192148"/>
                <a:gd name="connsiteY79" fmla="*/ 1093199 h 1941773"/>
                <a:gd name="connsiteX80" fmla="*/ 4268157 w 12192148"/>
                <a:gd name="connsiteY80" fmla="*/ 924202 h 1941773"/>
                <a:gd name="connsiteX81" fmla="*/ 4530710 w 12192148"/>
                <a:gd name="connsiteY81" fmla="*/ 929483 h 1941773"/>
                <a:gd name="connsiteX82" fmla="*/ 4530710 w 12192148"/>
                <a:gd name="connsiteY82" fmla="*/ 781611 h 1941773"/>
                <a:gd name="connsiteX83" fmla="*/ 4798513 w 12192148"/>
                <a:gd name="connsiteY83" fmla="*/ 781611 h 1941773"/>
                <a:gd name="connsiteX84" fmla="*/ 4798513 w 12192148"/>
                <a:gd name="connsiteY84" fmla="*/ 918921 h 1941773"/>
                <a:gd name="connsiteX85" fmla="*/ 5055815 w 12192148"/>
                <a:gd name="connsiteY85" fmla="*/ 918921 h 1941773"/>
                <a:gd name="connsiteX86" fmla="*/ 5055815 w 12192148"/>
                <a:gd name="connsiteY86" fmla="*/ 765768 h 1941773"/>
                <a:gd name="connsiteX87" fmla="*/ 5307865 w 12192148"/>
                <a:gd name="connsiteY87" fmla="*/ 771049 h 1941773"/>
                <a:gd name="connsiteX88" fmla="*/ 5307865 w 12192148"/>
                <a:gd name="connsiteY88" fmla="*/ 0 h 194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92148" h="1941773">
                  <a:moveTo>
                    <a:pt x="5307865" y="0"/>
                  </a:moveTo>
                  <a:cubicBezTo>
                    <a:pt x="5307865" y="0"/>
                    <a:pt x="5307865" y="0"/>
                    <a:pt x="5817217" y="0"/>
                  </a:cubicBezTo>
                  <a:cubicBezTo>
                    <a:pt x="5817217" y="0"/>
                    <a:pt x="5817217" y="0"/>
                    <a:pt x="5817217" y="697113"/>
                  </a:cubicBezTo>
                  <a:cubicBezTo>
                    <a:pt x="5817217" y="697113"/>
                    <a:pt x="5817217" y="697113"/>
                    <a:pt x="6190042" y="697113"/>
                  </a:cubicBezTo>
                  <a:cubicBezTo>
                    <a:pt x="6190042" y="697113"/>
                    <a:pt x="6190042" y="697113"/>
                    <a:pt x="6190042" y="1325570"/>
                  </a:cubicBezTo>
                  <a:cubicBezTo>
                    <a:pt x="6190042" y="1325570"/>
                    <a:pt x="6190042" y="1325570"/>
                    <a:pt x="6489353" y="1325570"/>
                  </a:cubicBezTo>
                  <a:cubicBezTo>
                    <a:pt x="6489353" y="1325570"/>
                    <a:pt x="6489353" y="1325570"/>
                    <a:pt x="6489353" y="1114324"/>
                  </a:cubicBezTo>
                  <a:cubicBezTo>
                    <a:pt x="6489353" y="1114324"/>
                    <a:pt x="6489353" y="1114324"/>
                    <a:pt x="6898935" y="1114324"/>
                  </a:cubicBezTo>
                  <a:cubicBezTo>
                    <a:pt x="6898935" y="1114324"/>
                    <a:pt x="6898935" y="1114324"/>
                    <a:pt x="6898935" y="348556"/>
                  </a:cubicBezTo>
                  <a:cubicBezTo>
                    <a:pt x="6898935" y="348556"/>
                    <a:pt x="6898935" y="348556"/>
                    <a:pt x="7219249" y="348556"/>
                  </a:cubicBezTo>
                  <a:cubicBezTo>
                    <a:pt x="7219249" y="348556"/>
                    <a:pt x="7219249" y="348556"/>
                    <a:pt x="7219249" y="1093199"/>
                  </a:cubicBezTo>
                  <a:cubicBezTo>
                    <a:pt x="7219249" y="1093199"/>
                    <a:pt x="7219249" y="1093199"/>
                    <a:pt x="7413539" y="1093199"/>
                  </a:cubicBezTo>
                  <a:cubicBezTo>
                    <a:pt x="7413539" y="1093199"/>
                    <a:pt x="7413539" y="1093199"/>
                    <a:pt x="7413539" y="517553"/>
                  </a:cubicBezTo>
                  <a:cubicBezTo>
                    <a:pt x="7413539" y="517553"/>
                    <a:pt x="7413539" y="517553"/>
                    <a:pt x="7875631" y="517553"/>
                  </a:cubicBezTo>
                  <a:cubicBezTo>
                    <a:pt x="7875631" y="517553"/>
                    <a:pt x="7875631" y="517553"/>
                    <a:pt x="7875631" y="1103761"/>
                  </a:cubicBezTo>
                  <a:cubicBezTo>
                    <a:pt x="7875631" y="1103761"/>
                    <a:pt x="7875631" y="1103761"/>
                    <a:pt x="8342975" y="1103761"/>
                  </a:cubicBezTo>
                  <a:cubicBezTo>
                    <a:pt x="8342975" y="1103761"/>
                    <a:pt x="8342975" y="1103761"/>
                    <a:pt x="8342975" y="739362"/>
                  </a:cubicBezTo>
                  <a:cubicBezTo>
                    <a:pt x="8342975" y="739362"/>
                    <a:pt x="8342975" y="739362"/>
                    <a:pt x="8852328" y="739362"/>
                  </a:cubicBezTo>
                  <a:cubicBezTo>
                    <a:pt x="8852328" y="739362"/>
                    <a:pt x="8852328" y="739362"/>
                    <a:pt x="8852328" y="1093199"/>
                  </a:cubicBezTo>
                  <a:cubicBezTo>
                    <a:pt x="8852328" y="1093199"/>
                    <a:pt x="8852328" y="1093199"/>
                    <a:pt x="9240906" y="1093199"/>
                  </a:cubicBezTo>
                  <a:cubicBezTo>
                    <a:pt x="9240906" y="1093199"/>
                    <a:pt x="9240906" y="1093199"/>
                    <a:pt x="9240906" y="924202"/>
                  </a:cubicBezTo>
                  <a:cubicBezTo>
                    <a:pt x="9240906" y="924202"/>
                    <a:pt x="9240906" y="924202"/>
                    <a:pt x="9503459" y="929483"/>
                  </a:cubicBezTo>
                  <a:cubicBezTo>
                    <a:pt x="9503459" y="929483"/>
                    <a:pt x="9503459" y="929483"/>
                    <a:pt x="9503459" y="781611"/>
                  </a:cubicBezTo>
                  <a:cubicBezTo>
                    <a:pt x="9503459" y="781611"/>
                    <a:pt x="9503459" y="781611"/>
                    <a:pt x="9771263" y="781611"/>
                  </a:cubicBezTo>
                  <a:cubicBezTo>
                    <a:pt x="9771263" y="781611"/>
                    <a:pt x="9771263" y="781611"/>
                    <a:pt x="9771263" y="918921"/>
                  </a:cubicBezTo>
                  <a:cubicBezTo>
                    <a:pt x="9771263" y="918921"/>
                    <a:pt x="9771263" y="918921"/>
                    <a:pt x="10028565" y="918921"/>
                  </a:cubicBezTo>
                  <a:cubicBezTo>
                    <a:pt x="10028565" y="918921"/>
                    <a:pt x="10028565" y="918921"/>
                    <a:pt x="10028565" y="765768"/>
                  </a:cubicBezTo>
                  <a:cubicBezTo>
                    <a:pt x="10028565" y="765768"/>
                    <a:pt x="10028565" y="765768"/>
                    <a:pt x="10280615" y="771049"/>
                  </a:cubicBezTo>
                  <a:cubicBezTo>
                    <a:pt x="10280615" y="771049"/>
                    <a:pt x="10280615" y="771049"/>
                    <a:pt x="10280615" y="190122"/>
                  </a:cubicBezTo>
                  <a:cubicBezTo>
                    <a:pt x="10280615" y="190122"/>
                    <a:pt x="10280615" y="190122"/>
                    <a:pt x="10789968" y="190122"/>
                  </a:cubicBezTo>
                  <a:cubicBezTo>
                    <a:pt x="10789968" y="190122"/>
                    <a:pt x="10789968" y="190122"/>
                    <a:pt x="10789968" y="697113"/>
                  </a:cubicBezTo>
                  <a:cubicBezTo>
                    <a:pt x="10789968" y="697113"/>
                    <a:pt x="10789968" y="697113"/>
                    <a:pt x="11168044" y="697113"/>
                  </a:cubicBezTo>
                  <a:cubicBezTo>
                    <a:pt x="11168044" y="697113"/>
                    <a:pt x="11168044" y="697113"/>
                    <a:pt x="11168044" y="1621315"/>
                  </a:cubicBezTo>
                  <a:cubicBezTo>
                    <a:pt x="11168044" y="1621315"/>
                    <a:pt x="11168044" y="1621315"/>
                    <a:pt x="11467354" y="1621315"/>
                  </a:cubicBezTo>
                  <a:cubicBezTo>
                    <a:pt x="11467354" y="1621315"/>
                    <a:pt x="11467354" y="1621315"/>
                    <a:pt x="11467354" y="1114324"/>
                  </a:cubicBezTo>
                  <a:cubicBezTo>
                    <a:pt x="11467354" y="1114324"/>
                    <a:pt x="11467354" y="1114324"/>
                    <a:pt x="11871686" y="1114324"/>
                  </a:cubicBezTo>
                  <a:cubicBezTo>
                    <a:pt x="11871686" y="1114324"/>
                    <a:pt x="11871686" y="1114324"/>
                    <a:pt x="11871686" y="348556"/>
                  </a:cubicBezTo>
                  <a:cubicBezTo>
                    <a:pt x="11871686" y="348556"/>
                    <a:pt x="11871686" y="348556"/>
                    <a:pt x="12192000" y="348556"/>
                  </a:cubicBezTo>
                  <a:cubicBezTo>
                    <a:pt x="12192000" y="348556"/>
                    <a:pt x="12192000" y="348556"/>
                    <a:pt x="12192000" y="1754103"/>
                  </a:cubicBezTo>
                  <a:lnTo>
                    <a:pt x="12192000" y="1896676"/>
                  </a:lnTo>
                  <a:lnTo>
                    <a:pt x="12192148" y="1896676"/>
                  </a:lnTo>
                  <a:lnTo>
                    <a:pt x="12192148" y="1941773"/>
                  </a:lnTo>
                  <a:lnTo>
                    <a:pt x="0" y="1941773"/>
                  </a:lnTo>
                  <a:lnTo>
                    <a:pt x="0" y="1896676"/>
                  </a:lnTo>
                  <a:lnTo>
                    <a:pt x="0" y="1573784"/>
                  </a:lnTo>
                  <a:lnTo>
                    <a:pt x="112847" y="1573784"/>
                  </a:lnTo>
                  <a:cubicBezTo>
                    <a:pt x="165111" y="1573784"/>
                    <a:pt x="224842" y="1573784"/>
                    <a:pt x="293106" y="1573784"/>
                  </a:cubicBezTo>
                  <a:cubicBezTo>
                    <a:pt x="293106" y="1573784"/>
                    <a:pt x="293106" y="1573784"/>
                    <a:pt x="293106" y="411930"/>
                  </a:cubicBezTo>
                  <a:cubicBezTo>
                    <a:pt x="293106" y="411930"/>
                    <a:pt x="293106" y="411930"/>
                    <a:pt x="655428" y="411930"/>
                  </a:cubicBezTo>
                  <a:cubicBezTo>
                    <a:pt x="655428" y="411930"/>
                    <a:pt x="655428" y="411930"/>
                    <a:pt x="655428" y="1373100"/>
                  </a:cubicBezTo>
                  <a:cubicBezTo>
                    <a:pt x="676433" y="1315008"/>
                    <a:pt x="734194" y="1188260"/>
                    <a:pt x="791956" y="1188260"/>
                  </a:cubicBezTo>
                  <a:cubicBezTo>
                    <a:pt x="875973" y="1188260"/>
                    <a:pt x="954739" y="1399506"/>
                    <a:pt x="954739" y="1399506"/>
                  </a:cubicBezTo>
                  <a:cubicBezTo>
                    <a:pt x="954739" y="1399506"/>
                    <a:pt x="1023002" y="1188260"/>
                    <a:pt x="1101768" y="1188260"/>
                  </a:cubicBezTo>
                  <a:cubicBezTo>
                    <a:pt x="1180534" y="1188260"/>
                    <a:pt x="1264551" y="1399506"/>
                    <a:pt x="1264551" y="1399506"/>
                  </a:cubicBezTo>
                  <a:cubicBezTo>
                    <a:pt x="1264551" y="1399506"/>
                    <a:pt x="1332815" y="1188260"/>
                    <a:pt x="1411580" y="1188260"/>
                  </a:cubicBezTo>
                  <a:cubicBezTo>
                    <a:pt x="1490347" y="1188260"/>
                    <a:pt x="1574363" y="1399506"/>
                    <a:pt x="1574363" y="1399506"/>
                  </a:cubicBezTo>
                  <a:cubicBezTo>
                    <a:pt x="1574363" y="1399506"/>
                    <a:pt x="1574363" y="1399506"/>
                    <a:pt x="1574363" y="1447036"/>
                  </a:cubicBezTo>
                  <a:cubicBezTo>
                    <a:pt x="1574363" y="1447036"/>
                    <a:pt x="1574363" y="1447036"/>
                    <a:pt x="1721393" y="1447036"/>
                  </a:cubicBezTo>
                  <a:cubicBezTo>
                    <a:pt x="1721393" y="1447036"/>
                    <a:pt x="1721393" y="1447036"/>
                    <a:pt x="1721393" y="1299164"/>
                  </a:cubicBezTo>
                  <a:cubicBezTo>
                    <a:pt x="1616372" y="1278040"/>
                    <a:pt x="1537606" y="1182979"/>
                    <a:pt x="1537606" y="1072074"/>
                  </a:cubicBezTo>
                  <a:cubicBezTo>
                    <a:pt x="1537606" y="961170"/>
                    <a:pt x="1616372" y="866110"/>
                    <a:pt x="1721393" y="844985"/>
                  </a:cubicBezTo>
                  <a:cubicBezTo>
                    <a:pt x="1721393" y="844985"/>
                    <a:pt x="1721393" y="844985"/>
                    <a:pt x="1721393" y="586208"/>
                  </a:cubicBezTo>
                  <a:cubicBezTo>
                    <a:pt x="1721393" y="586208"/>
                    <a:pt x="1721393" y="586208"/>
                    <a:pt x="1815912" y="586208"/>
                  </a:cubicBezTo>
                  <a:cubicBezTo>
                    <a:pt x="1815912" y="586208"/>
                    <a:pt x="1815912" y="586208"/>
                    <a:pt x="1815912" y="844985"/>
                  </a:cubicBezTo>
                  <a:cubicBezTo>
                    <a:pt x="1920933" y="866110"/>
                    <a:pt x="1999699" y="961170"/>
                    <a:pt x="1999699" y="1072074"/>
                  </a:cubicBezTo>
                  <a:cubicBezTo>
                    <a:pt x="1999699" y="1188260"/>
                    <a:pt x="1920933" y="1278040"/>
                    <a:pt x="1815912" y="1299164"/>
                  </a:cubicBezTo>
                  <a:cubicBezTo>
                    <a:pt x="1815912" y="1299164"/>
                    <a:pt x="1815912" y="1299164"/>
                    <a:pt x="1815912" y="1447036"/>
                  </a:cubicBezTo>
                  <a:cubicBezTo>
                    <a:pt x="1815912" y="1447036"/>
                    <a:pt x="1815912" y="1447036"/>
                    <a:pt x="1941937" y="1447036"/>
                  </a:cubicBezTo>
                  <a:cubicBezTo>
                    <a:pt x="1941937" y="1447036"/>
                    <a:pt x="1941937" y="1447036"/>
                    <a:pt x="1941937" y="1293883"/>
                  </a:cubicBezTo>
                  <a:cubicBezTo>
                    <a:pt x="1941937" y="1293883"/>
                    <a:pt x="1941937" y="1293883"/>
                    <a:pt x="2099469" y="1293883"/>
                  </a:cubicBezTo>
                  <a:cubicBezTo>
                    <a:pt x="2099469" y="1293883"/>
                    <a:pt x="2099469" y="1293883"/>
                    <a:pt x="2099469" y="1093199"/>
                  </a:cubicBezTo>
                  <a:cubicBezTo>
                    <a:pt x="2099469" y="1093199"/>
                    <a:pt x="2099469" y="1093199"/>
                    <a:pt x="2440788" y="1093199"/>
                  </a:cubicBezTo>
                  <a:cubicBezTo>
                    <a:pt x="2440788" y="1093199"/>
                    <a:pt x="2440788" y="1093199"/>
                    <a:pt x="2440788" y="517553"/>
                  </a:cubicBezTo>
                  <a:cubicBezTo>
                    <a:pt x="2440788" y="517553"/>
                    <a:pt x="2440788" y="517553"/>
                    <a:pt x="2897630" y="517553"/>
                  </a:cubicBezTo>
                  <a:cubicBezTo>
                    <a:pt x="2897630" y="517553"/>
                    <a:pt x="2897630" y="517553"/>
                    <a:pt x="2897630" y="1103761"/>
                  </a:cubicBezTo>
                  <a:cubicBezTo>
                    <a:pt x="2897630" y="1103761"/>
                    <a:pt x="2897630" y="1103761"/>
                    <a:pt x="3364974" y="1103761"/>
                  </a:cubicBezTo>
                  <a:cubicBezTo>
                    <a:pt x="3364974" y="1103761"/>
                    <a:pt x="3364974" y="1103761"/>
                    <a:pt x="3364974" y="739362"/>
                  </a:cubicBezTo>
                  <a:cubicBezTo>
                    <a:pt x="3364974" y="739362"/>
                    <a:pt x="3364974" y="739362"/>
                    <a:pt x="3879577" y="739362"/>
                  </a:cubicBezTo>
                  <a:cubicBezTo>
                    <a:pt x="3879577" y="739362"/>
                    <a:pt x="3879577" y="739362"/>
                    <a:pt x="3879577" y="1093199"/>
                  </a:cubicBezTo>
                  <a:cubicBezTo>
                    <a:pt x="3879577" y="1093199"/>
                    <a:pt x="3879577" y="1093199"/>
                    <a:pt x="4268157" y="1093199"/>
                  </a:cubicBezTo>
                  <a:cubicBezTo>
                    <a:pt x="4268157" y="1093199"/>
                    <a:pt x="4268157" y="1093199"/>
                    <a:pt x="4268157" y="924202"/>
                  </a:cubicBezTo>
                  <a:cubicBezTo>
                    <a:pt x="4268157" y="924202"/>
                    <a:pt x="4268157" y="924202"/>
                    <a:pt x="4530710" y="929483"/>
                  </a:cubicBezTo>
                  <a:cubicBezTo>
                    <a:pt x="4530710" y="929483"/>
                    <a:pt x="4530710" y="929483"/>
                    <a:pt x="4530710" y="781611"/>
                  </a:cubicBezTo>
                  <a:cubicBezTo>
                    <a:pt x="4530710" y="781611"/>
                    <a:pt x="4530710" y="781611"/>
                    <a:pt x="4798513" y="781611"/>
                  </a:cubicBezTo>
                  <a:cubicBezTo>
                    <a:pt x="4798513" y="781611"/>
                    <a:pt x="4798513" y="781611"/>
                    <a:pt x="4798513" y="918921"/>
                  </a:cubicBezTo>
                  <a:cubicBezTo>
                    <a:pt x="4798513" y="918921"/>
                    <a:pt x="4798513" y="918921"/>
                    <a:pt x="5055815" y="918921"/>
                  </a:cubicBezTo>
                  <a:cubicBezTo>
                    <a:pt x="5055815" y="918921"/>
                    <a:pt x="5055815" y="918921"/>
                    <a:pt x="5055815" y="765768"/>
                  </a:cubicBezTo>
                  <a:cubicBezTo>
                    <a:pt x="5055815" y="765768"/>
                    <a:pt x="5055815" y="765768"/>
                    <a:pt x="5307865" y="771049"/>
                  </a:cubicBezTo>
                  <a:cubicBezTo>
                    <a:pt x="5307865" y="771049"/>
                    <a:pt x="5307865" y="771049"/>
                    <a:pt x="53078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7" name="Metin kutusu 36">
            <a:hlinkClick r:id="rId7"/>
            <a:extLst>
              <a:ext uri="{FF2B5EF4-FFF2-40B4-BE49-F238E27FC236}">
                <a16:creationId xmlns:a16="http://schemas.microsoft.com/office/drawing/2014/main" id="{AA23AABF-0575-4B39-B72F-2B7E0E639B02}"/>
              </a:ext>
            </a:extLst>
          </p:cNvPr>
          <p:cNvSpPr txBox="1"/>
          <p:nvPr/>
        </p:nvSpPr>
        <p:spPr>
          <a:xfrm>
            <a:off x="3318006" y="8818239"/>
            <a:ext cx="265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Georgia" panose="02040502050405020303" pitchFamily="18" charset="0"/>
              </a:rPr>
              <a:t>x / TMB_TCA</a:t>
            </a:r>
          </a:p>
        </p:txBody>
      </p:sp>
      <p:pic>
        <p:nvPicPr>
          <p:cNvPr id="38" name="Resim 37">
            <a:extLst>
              <a:ext uri="{FF2B5EF4-FFF2-40B4-BE49-F238E27FC236}">
                <a16:creationId xmlns:a16="http://schemas.microsoft.com/office/drawing/2014/main" id="{2D3A5B62-BCEA-4169-AF3B-2699AA19FA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37" y="8502258"/>
            <a:ext cx="1265703" cy="9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19">
            <a:extLst>
              <a:ext uri="{FF2B5EF4-FFF2-40B4-BE49-F238E27FC236}">
                <a16:creationId xmlns:a16="http://schemas.microsoft.com/office/drawing/2014/main" id="{C338C14F-9220-4563-8FAB-02B2ED42968F}"/>
              </a:ext>
            </a:extLst>
          </p:cNvPr>
          <p:cNvSpPr/>
          <p:nvPr/>
        </p:nvSpPr>
        <p:spPr>
          <a:xfrm>
            <a:off x="5524221" y="2274232"/>
            <a:ext cx="7530817" cy="6638073"/>
          </a:xfrm>
          <a:custGeom>
            <a:avLst/>
            <a:gdLst>
              <a:gd name="connsiteX0" fmla="*/ 1605124 w 3176186"/>
              <a:gd name="connsiteY0" fmla="*/ 1349556 h 3254975"/>
              <a:gd name="connsiteX1" fmla="*/ 1215939 w 3176186"/>
              <a:gd name="connsiteY1" fmla="*/ 1738741 h 3254975"/>
              <a:gd name="connsiteX2" fmla="*/ 1605124 w 3176186"/>
              <a:gd name="connsiteY2" fmla="*/ 2127926 h 3254975"/>
              <a:gd name="connsiteX3" fmla="*/ 1994309 w 3176186"/>
              <a:gd name="connsiteY3" fmla="*/ 1738741 h 3254975"/>
              <a:gd name="connsiteX4" fmla="*/ 1605124 w 3176186"/>
              <a:gd name="connsiteY4" fmla="*/ 1349556 h 3254975"/>
              <a:gd name="connsiteX5" fmla="*/ 1257037 w 3176186"/>
              <a:gd name="connsiteY5" fmla="*/ 0 h 3254975"/>
              <a:gd name="connsiteX6" fmla="*/ 1564306 w 3176186"/>
              <a:gd name="connsiteY6" fmla="*/ 407758 h 3254975"/>
              <a:gd name="connsiteX7" fmla="*/ 1385549 w 3176186"/>
              <a:gd name="connsiteY7" fmla="*/ 382636 h 3254975"/>
              <a:gd name="connsiteX8" fmla="*/ 1295073 w 3176186"/>
              <a:gd name="connsiteY8" fmla="*/ 1026408 h 3254975"/>
              <a:gd name="connsiteX9" fmla="*/ 1605125 w 3176186"/>
              <a:gd name="connsiteY9" fmla="*/ 960370 h 3254975"/>
              <a:gd name="connsiteX10" fmla="*/ 1682815 w 3176186"/>
              <a:gd name="connsiteY10" fmla="*/ 964293 h 3254975"/>
              <a:gd name="connsiteX11" fmla="*/ 2815159 w 3176186"/>
              <a:gd name="connsiteY11" fmla="*/ 964293 h 3254975"/>
              <a:gd name="connsiteX12" fmla="*/ 2815159 w 3176186"/>
              <a:gd name="connsiteY12" fmla="*/ 783779 h 3254975"/>
              <a:gd name="connsiteX13" fmla="*/ 3176186 w 3176186"/>
              <a:gd name="connsiteY13" fmla="*/ 1144806 h 3254975"/>
              <a:gd name="connsiteX14" fmla="*/ 2815159 w 3176186"/>
              <a:gd name="connsiteY14" fmla="*/ 1505833 h 3254975"/>
              <a:gd name="connsiteX15" fmla="*/ 2815159 w 3176186"/>
              <a:gd name="connsiteY15" fmla="*/ 1325320 h 3254975"/>
              <a:gd name="connsiteX16" fmla="*/ 2262381 w 3176186"/>
              <a:gd name="connsiteY16" fmla="*/ 1325320 h 3254975"/>
              <a:gd name="connsiteX17" fmla="*/ 2372257 w 3176186"/>
              <a:gd name="connsiteY17" fmla="*/ 1612055 h 3254975"/>
              <a:gd name="connsiteX18" fmla="*/ 2376543 w 3176186"/>
              <a:gd name="connsiteY18" fmla="*/ 1610662 h 3254975"/>
              <a:gd name="connsiteX19" fmla="*/ 2728027 w 3176186"/>
              <a:gd name="connsiteY19" fmla="*/ 2692416 h 3254975"/>
              <a:gd name="connsiteX20" fmla="*/ 2899706 w 3176186"/>
              <a:gd name="connsiteY20" fmla="*/ 2636635 h 3254975"/>
              <a:gd name="connsiteX21" fmla="*/ 2667912 w 3176186"/>
              <a:gd name="connsiteY21" fmla="*/ 3091555 h 3254975"/>
              <a:gd name="connsiteX22" fmla="*/ 2212991 w 3176186"/>
              <a:gd name="connsiteY22" fmla="*/ 2859761 h 3254975"/>
              <a:gd name="connsiteX23" fmla="*/ 2384669 w 3176186"/>
              <a:gd name="connsiteY23" fmla="*/ 2803980 h 3254975"/>
              <a:gd name="connsiteX24" fmla="*/ 2199905 w 3176186"/>
              <a:gd name="connsiteY24" fmla="*/ 2235333 h 3254975"/>
              <a:gd name="connsiteX25" fmla="*/ 1942157 w 3176186"/>
              <a:gd name="connsiteY25" fmla="*/ 2439955 h 3254975"/>
              <a:gd name="connsiteX26" fmla="*/ 1942462 w 3176186"/>
              <a:gd name="connsiteY26" fmla="*/ 2440375 h 3254975"/>
              <a:gd name="connsiteX27" fmla="*/ 1022266 w 3176186"/>
              <a:gd name="connsiteY27" fmla="*/ 3108936 h 3254975"/>
              <a:gd name="connsiteX28" fmla="*/ 1128370 w 3176186"/>
              <a:gd name="connsiteY28" fmla="*/ 3254975 h 3254975"/>
              <a:gd name="connsiteX29" fmla="*/ 624086 w 3176186"/>
              <a:gd name="connsiteY29" fmla="*/ 3175104 h 3254975"/>
              <a:gd name="connsiteX30" fmla="*/ 703957 w 3176186"/>
              <a:gd name="connsiteY30" fmla="*/ 2670821 h 3254975"/>
              <a:gd name="connsiteX31" fmla="*/ 810060 w 3176186"/>
              <a:gd name="connsiteY31" fmla="*/ 2816859 h 3254975"/>
              <a:gd name="connsiteX32" fmla="*/ 1305419 w 3176186"/>
              <a:gd name="connsiteY32" fmla="*/ 2456959 h 3254975"/>
              <a:gd name="connsiteX33" fmla="*/ 1097326 w 3176186"/>
              <a:gd name="connsiteY33" fmla="*/ 2326940 h 3254975"/>
              <a:gd name="connsiteX34" fmla="*/ 185974 w 3176186"/>
              <a:gd name="connsiteY34" fmla="*/ 1664804 h 3254975"/>
              <a:gd name="connsiteX35" fmla="*/ 79871 w 3176186"/>
              <a:gd name="connsiteY35" fmla="*/ 1810843 h 3254975"/>
              <a:gd name="connsiteX36" fmla="*/ 0 w 3176186"/>
              <a:gd name="connsiteY36" fmla="*/ 1306559 h 3254975"/>
              <a:gd name="connsiteX37" fmla="*/ 504283 w 3176186"/>
              <a:gd name="connsiteY37" fmla="*/ 1226689 h 3254975"/>
              <a:gd name="connsiteX38" fmla="*/ 398181 w 3176186"/>
              <a:gd name="connsiteY38" fmla="*/ 1372727 h 3254975"/>
              <a:gd name="connsiteX39" fmla="*/ 829415 w 3176186"/>
              <a:gd name="connsiteY39" fmla="*/ 1686037 h 3254975"/>
              <a:gd name="connsiteX40" fmla="*/ 882077 w 3176186"/>
              <a:gd name="connsiteY40" fmla="*/ 1460480 h 3254975"/>
              <a:gd name="connsiteX41" fmla="*/ 1028036 w 3176186"/>
              <a:gd name="connsiteY41" fmla="*/ 332391 h 3254975"/>
              <a:gd name="connsiteX42" fmla="*/ 849279 w 3176186"/>
              <a:gd name="connsiteY42" fmla="*/ 307268 h 3254975"/>
              <a:gd name="connsiteX43" fmla="*/ 1257037 w 3176186"/>
              <a:gd name="connsiteY43" fmla="*/ 0 h 325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76186" h="3254975">
                <a:moveTo>
                  <a:pt x="1605124" y="1349556"/>
                </a:moveTo>
                <a:cubicBezTo>
                  <a:pt x="1390183" y="1349556"/>
                  <a:pt x="1215939" y="1523800"/>
                  <a:pt x="1215939" y="1738741"/>
                </a:cubicBezTo>
                <a:cubicBezTo>
                  <a:pt x="1215939" y="1953682"/>
                  <a:pt x="1390183" y="2127926"/>
                  <a:pt x="1605124" y="2127926"/>
                </a:cubicBezTo>
                <a:cubicBezTo>
                  <a:pt x="1820065" y="2127926"/>
                  <a:pt x="1994309" y="1953682"/>
                  <a:pt x="1994309" y="1738741"/>
                </a:cubicBezTo>
                <a:cubicBezTo>
                  <a:pt x="1994309" y="1523800"/>
                  <a:pt x="1820065" y="1349556"/>
                  <a:pt x="1605124" y="1349556"/>
                </a:cubicBezTo>
                <a:close/>
                <a:moveTo>
                  <a:pt x="1257037" y="0"/>
                </a:moveTo>
                <a:lnTo>
                  <a:pt x="1564306" y="407758"/>
                </a:lnTo>
                <a:lnTo>
                  <a:pt x="1385549" y="382636"/>
                </a:lnTo>
                <a:lnTo>
                  <a:pt x="1295073" y="1026408"/>
                </a:lnTo>
                <a:cubicBezTo>
                  <a:pt x="1389570" y="983381"/>
                  <a:pt x="1494660" y="960370"/>
                  <a:pt x="1605125" y="960370"/>
                </a:cubicBezTo>
                <a:lnTo>
                  <a:pt x="1682815" y="964293"/>
                </a:lnTo>
                <a:lnTo>
                  <a:pt x="2815159" y="964293"/>
                </a:lnTo>
                <a:lnTo>
                  <a:pt x="2815159" y="783779"/>
                </a:lnTo>
                <a:lnTo>
                  <a:pt x="3176186" y="1144806"/>
                </a:lnTo>
                <a:lnTo>
                  <a:pt x="2815159" y="1505833"/>
                </a:lnTo>
                <a:lnTo>
                  <a:pt x="2815159" y="1325320"/>
                </a:lnTo>
                <a:lnTo>
                  <a:pt x="2262381" y="1325320"/>
                </a:lnTo>
                <a:cubicBezTo>
                  <a:pt x="2317795" y="1410538"/>
                  <a:pt x="2355974" y="1507654"/>
                  <a:pt x="2372257" y="1612055"/>
                </a:cubicBezTo>
                <a:lnTo>
                  <a:pt x="2376543" y="1610662"/>
                </a:lnTo>
                <a:lnTo>
                  <a:pt x="2728027" y="2692416"/>
                </a:lnTo>
                <a:lnTo>
                  <a:pt x="2899706" y="2636635"/>
                </a:lnTo>
                <a:lnTo>
                  <a:pt x="2667912" y="3091555"/>
                </a:lnTo>
                <a:lnTo>
                  <a:pt x="2212991" y="2859761"/>
                </a:lnTo>
                <a:lnTo>
                  <a:pt x="2384669" y="2803980"/>
                </a:lnTo>
                <a:lnTo>
                  <a:pt x="2199905" y="2235333"/>
                </a:lnTo>
                <a:cubicBezTo>
                  <a:pt x="2130386" y="2321260"/>
                  <a:pt x="2042482" y="2391310"/>
                  <a:pt x="1942157" y="2439955"/>
                </a:cubicBezTo>
                <a:lnTo>
                  <a:pt x="1942462" y="2440375"/>
                </a:lnTo>
                <a:lnTo>
                  <a:pt x="1022266" y="3108936"/>
                </a:lnTo>
                <a:lnTo>
                  <a:pt x="1128370" y="3254975"/>
                </a:lnTo>
                <a:lnTo>
                  <a:pt x="624086" y="3175104"/>
                </a:lnTo>
                <a:lnTo>
                  <a:pt x="703957" y="2670821"/>
                </a:lnTo>
                <a:lnTo>
                  <a:pt x="810060" y="2816859"/>
                </a:lnTo>
                <a:lnTo>
                  <a:pt x="1305419" y="2456959"/>
                </a:lnTo>
                <a:cubicBezTo>
                  <a:pt x="1228817" y="2425055"/>
                  <a:pt x="1158426" y="2381246"/>
                  <a:pt x="1097326" y="2326940"/>
                </a:cubicBezTo>
                <a:lnTo>
                  <a:pt x="185974" y="1664804"/>
                </a:lnTo>
                <a:lnTo>
                  <a:pt x="79871" y="1810843"/>
                </a:lnTo>
                <a:lnTo>
                  <a:pt x="0" y="1306559"/>
                </a:lnTo>
                <a:lnTo>
                  <a:pt x="504283" y="1226689"/>
                </a:lnTo>
                <a:lnTo>
                  <a:pt x="398181" y="1372727"/>
                </a:lnTo>
                <a:lnTo>
                  <a:pt x="829415" y="1686037"/>
                </a:lnTo>
                <a:cubicBezTo>
                  <a:pt x="834556" y="1606591"/>
                  <a:pt x="851648" y="1530410"/>
                  <a:pt x="882077" y="1460480"/>
                </a:cubicBezTo>
                <a:lnTo>
                  <a:pt x="1028036" y="332391"/>
                </a:lnTo>
                <a:lnTo>
                  <a:pt x="849279" y="307268"/>
                </a:lnTo>
                <a:lnTo>
                  <a:pt x="1257037" y="0"/>
                </a:lnTo>
                <a:close/>
              </a:path>
            </a:pathLst>
          </a:custGeom>
          <a:solidFill>
            <a:srgbClr val="285D8D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4" name="Resim Yer Tutucusu 9">
            <a:extLst>
              <a:ext uri="{FF2B5EF4-FFF2-40B4-BE49-F238E27FC236}">
                <a16:creationId xmlns:a16="http://schemas.microsoft.com/office/drawing/2014/main" id="{EAA489C1-2213-4BC6-A35A-C96B14A5F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153" t="-1" r="3794" b="-601"/>
          <a:stretch/>
        </p:blipFill>
        <p:spPr bwMode="auto">
          <a:xfrm>
            <a:off x="9144000" y="676207"/>
            <a:ext cx="2342162" cy="1463874"/>
          </a:xfrm>
          <a:prstGeom prst="rect">
            <a:avLst/>
          </a:prstGeom>
          <a:solidFill>
            <a:schemeClr val="bg2"/>
          </a:solidFill>
          <a:ln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Resim 5" descr="logo_wwc">
            <a:extLst>
              <a:ext uri="{FF2B5EF4-FFF2-40B4-BE49-F238E27FC236}">
                <a16:creationId xmlns:a16="http://schemas.microsoft.com/office/drawing/2014/main" id="{424A4019-616B-4734-8E76-574DC29CC84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29482" y="7840948"/>
            <a:ext cx="2057400" cy="17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Resim 6" descr="C:\Users\İDİL\AppData\Local\Microsoft\Windows\INetCache\Content.Word\focic.jpg">
            <a:extLst>
              <a:ext uri="{FF2B5EF4-FFF2-40B4-BE49-F238E27FC236}">
                <a16:creationId xmlns:a16="http://schemas.microsoft.com/office/drawing/2014/main" id="{C96D3516-2805-404B-BC1A-FC6D5BECE3D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2377" y="7342787"/>
            <a:ext cx="2280465" cy="142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427DC8C-D3CB-4D63-AEBE-C710B792EB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4" r="-2906" b="28999"/>
          <a:stretch/>
        </p:blipFill>
        <p:spPr>
          <a:xfrm>
            <a:off x="1665599" y="2535989"/>
            <a:ext cx="3541923" cy="155044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1CC9988D-3136-434C-927C-B56346E6DEE2}"/>
              </a:ext>
            </a:extLst>
          </p:cNvPr>
          <p:cNvSpPr txBox="1"/>
          <p:nvPr/>
        </p:nvSpPr>
        <p:spPr>
          <a:xfrm>
            <a:off x="11075618" y="607802"/>
            <a:ext cx="485196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90000"/>
              </a:lnSpc>
            </a:pP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CONFEDERATION </a:t>
            </a:r>
            <a:r>
              <a:rPr lang="tr-TR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INTERNATIONAL CONTRACTORS' ASSOCIATIONS </a:t>
            </a:r>
            <a:endParaRPr lang="tr-TR" sz="24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lnSpc>
                <a:spcPct val="90000"/>
              </a:lnSpc>
            </a:pP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(CICA)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7A033F44-114F-420F-86FF-6728E74D0C69}"/>
              </a:ext>
            </a:extLst>
          </p:cNvPr>
          <p:cNvSpPr/>
          <p:nvPr/>
        </p:nvSpPr>
        <p:spPr>
          <a:xfrm>
            <a:off x="12260901" y="5210487"/>
            <a:ext cx="4851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EUROPEAN INTERNATIONAL CONTRACTORS </a:t>
            </a:r>
            <a:endParaRPr lang="tr-TR" sz="24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(EIC</a:t>
            </a:r>
            <a:r>
              <a:rPr lang="tr-TR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C10825E3-497C-4D09-AE08-427E6ED62A5E}"/>
              </a:ext>
            </a:extLst>
          </p:cNvPr>
          <p:cNvSpPr/>
          <p:nvPr/>
        </p:nvSpPr>
        <p:spPr>
          <a:xfrm>
            <a:off x="14511877" y="8196858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WORLD WATER </a:t>
            </a:r>
            <a:endParaRPr lang="tr-TR" sz="24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COUNCIL </a:t>
            </a:r>
            <a:endParaRPr lang="tr-TR" sz="24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(WWC) 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786E07AD-83E9-48D5-B12A-D72CFD116B92}"/>
              </a:ext>
            </a:extLst>
          </p:cNvPr>
          <p:cNvSpPr/>
          <p:nvPr/>
        </p:nvSpPr>
        <p:spPr>
          <a:xfrm>
            <a:off x="-314409" y="752731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FEDERATION </a:t>
            </a:r>
            <a:r>
              <a:rPr lang="tr-TR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CONTRACTORS from ISLAMIC COUNTRIES</a:t>
            </a:r>
            <a:endParaRPr lang="tr-TR" sz="24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(FOCIC)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B79F6107-4927-483B-86A4-AF33CEEA5A24}"/>
              </a:ext>
            </a:extLst>
          </p:cNvPr>
          <p:cNvSpPr/>
          <p:nvPr/>
        </p:nvSpPr>
        <p:spPr>
          <a:xfrm>
            <a:off x="1040840" y="4575854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GLOBAL ALLIANCE </a:t>
            </a:r>
            <a:r>
              <a:rPr lang="tr-TR" sz="24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tr-TR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BUILDINGS </a:t>
            </a:r>
            <a:r>
              <a:rPr lang="tr-TR" sz="2400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tr-TR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CONSTRUCTION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(GLOBALABC)</a:t>
            </a:r>
            <a:endParaRPr lang="en-US" sz="2400" b="1" dirty="0"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B65F6B9-2E11-4910-BC7C-5E85E0E93960}"/>
              </a:ext>
            </a:extLst>
          </p:cNvPr>
          <p:cNvSpPr txBox="1"/>
          <p:nvPr/>
        </p:nvSpPr>
        <p:spPr>
          <a:xfrm>
            <a:off x="647421" y="273190"/>
            <a:ext cx="975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INTERNATIONAL </a:t>
            </a:r>
            <a:br>
              <a:rPr lang="tr-T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MEMBERSH</a:t>
            </a:r>
            <a:r>
              <a:rPr lang="tr-T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PS </a:t>
            </a:r>
            <a:r>
              <a:rPr lang="tr-T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!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7D0C3D0F-5FB0-4050-91DD-99E7BD1E93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571205" y="576479"/>
            <a:ext cx="1054312" cy="151404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992002A7-2C4E-4146-8C60-FDBFD05B08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103" y="4086429"/>
            <a:ext cx="4334282" cy="692676"/>
          </a:xfrm>
          <a:prstGeom prst="rect">
            <a:avLst/>
          </a:prstGeom>
          <a:solidFill>
            <a:schemeClr val="bg2"/>
          </a:solidFill>
          <a:ln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865820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187E39C9-6109-48A7-9078-422AE4ED6F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571205" y="576479"/>
            <a:ext cx="1054312" cy="1514042"/>
          </a:xfrm>
          <a:prstGeom prst="rect">
            <a:avLst/>
          </a:prstGeom>
        </p:spPr>
      </p:pic>
      <p:grpSp>
        <p:nvGrpSpPr>
          <p:cNvPr id="32" name="Group 115">
            <a:extLst>
              <a:ext uri="{FF2B5EF4-FFF2-40B4-BE49-F238E27FC236}">
                <a16:creationId xmlns:a16="http://schemas.microsoft.com/office/drawing/2014/main" id="{C7EAC096-A94C-476D-9EB9-A980666CB7C2}"/>
              </a:ext>
            </a:extLst>
          </p:cNvPr>
          <p:cNvGrpSpPr/>
          <p:nvPr/>
        </p:nvGrpSpPr>
        <p:grpSpPr>
          <a:xfrm>
            <a:off x="14603719" y="8501659"/>
            <a:ext cx="1953517" cy="1448096"/>
            <a:chOff x="5740120" y="4878340"/>
            <a:chExt cx="1299486" cy="992282"/>
          </a:xfrm>
          <a:solidFill>
            <a:schemeClr val="bg1">
              <a:lumMod val="65000"/>
              <a:alpha val="50000"/>
            </a:schemeClr>
          </a:solidFill>
        </p:grpSpPr>
        <p:grpSp>
          <p:nvGrpSpPr>
            <p:cNvPr id="33" name="Group 107">
              <a:extLst>
                <a:ext uri="{FF2B5EF4-FFF2-40B4-BE49-F238E27FC236}">
                  <a16:creationId xmlns:a16="http://schemas.microsoft.com/office/drawing/2014/main" id="{500079DF-6DA1-4A2D-AAD5-E4A532066565}"/>
                </a:ext>
              </a:extLst>
            </p:cNvPr>
            <p:cNvGrpSpPr/>
            <p:nvPr/>
          </p:nvGrpSpPr>
          <p:grpSpPr>
            <a:xfrm>
              <a:off x="5740120" y="4878340"/>
              <a:ext cx="1299486" cy="992282"/>
              <a:chOff x="2473235" y="3567142"/>
              <a:chExt cx="5284187" cy="4034984"/>
            </a:xfrm>
            <a:grpFill/>
          </p:grpSpPr>
          <p:sp>
            <p:nvSpPr>
              <p:cNvPr id="39" name="Freeform: Shape 109">
                <a:extLst>
                  <a:ext uri="{FF2B5EF4-FFF2-40B4-BE49-F238E27FC236}">
                    <a16:creationId xmlns:a16="http://schemas.microsoft.com/office/drawing/2014/main" id="{17D04B8B-DDA9-4A4F-867F-FFB751D92E5B}"/>
                  </a:ext>
                </a:extLst>
              </p:cNvPr>
              <p:cNvSpPr/>
              <p:nvPr/>
            </p:nvSpPr>
            <p:spPr>
              <a:xfrm>
                <a:off x="2473235" y="4334670"/>
                <a:ext cx="1615901" cy="3158982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110">
                <a:extLst>
                  <a:ext uri="{FF2B5EF4-FFF2-40B4-BE49-F238E27FC236}">
                    <a16:creationId xmlns:a16="http://schemas.microsoft.com/office/drawing/2014/main" id="{7C4CEFE3-22CF-4A95-83EA-6B0F5A08F73D}"/>
                  </a:ext>
                </a:extLst>
              </p:cNvPr>
              <p:cNvSpPr/>
              <p:nvPr/>
            </p:nvSpPr>
            <p:spPr>
              <a:xfrm>
                <a:off x="5693427" y="3567142"/>
                <a:ext cx="2063995" cy="4034984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oup 111">
              <a:extLst>
                <a:ext uri="{FF2B5EF4-FFF2-40B4-BE49-F238E27FC236}">
                  <a16:creationId xmlns:a16="http://schemas.microsoft.com/office/drawing/2014/main" id="{D5C26FB1-D40B-4F6F-AFD6-D34EB04C8BA5}"/>
                </a:ext>
              </a:extLst>
            </p:cNvPr>
            <p:cNvGrpSpPr/>
            <p:nvPr/>
          </p:nvGrpSpPr>
          <p:grpSpPr>
            <a:xfrm>
              <a:off x="5960899" y="4970731"/>
              <a:ext cx="821311" cy="845919"/>
              <a:chOff x="954383" y="599435"/>
              <a:chExt cx="6803039" cy="7006874"/>
            </a:xfrm>
            <a:grpFill/>
          </p:grpSpPr>
          <p:sp>
            <p:nvSpPr>
              <p:cNvPr id="35" name="Freeform: Shape 112">
                <a:extLst>
                  <a:ext uri="{FF2B5EF4-FFF2-40B4-BE49-F238E27FC236}">
                    <a16:creationId xmlns:a16="http://schemas.microsoft.com/office/drawing/2014/main" id="{2D57CDDA-92FF-45C7-8D15-812672F9A805}"/>
                  </a:ext>
                </a:extLst>
              </p:cNvPr>
              <p:cNvSpPr/>
              <p:nvPr/>
            </p:nvSpPr>
            <p:spPr>
              <a:xfrm>
                <a:off x="2445111" y="599435"/>
                <a:ext cx="3497902" cy="6838182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113">
                <a:extLst>
                  <a:ext uri="{FF2B5EF4-FFF2-40B4-BE49-F238E27FC236}">
                    <a16:creationId xmlns:a16="http://schemas.microsoft.com/office/drawing/2014/main" id="{BDFB8A0E-B0E1-41AD-8640-7E03FDA914E9}"/>
                  </a:ext>
                </a:extLst>
              </p:cNvPr>
              <p:cNvSpPr/>
              <p:nvPr/>
            </p:nvSpPr>
            <p:spPr>
              <a:xfrm>
                <a:off x="954383" y="4447323"/>
                <a:ext cx="1615901" cy="3158986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114">
                <a:extLst>
                  <a:ext uri="{FF2B5EF4-FFF2-40B4-BE49-F238E27FC236}">
                    <a16:creationId xmlns:a16="http://schemas.microsoft.com/office/drawing/2014/main" id="{F3A2B7EF-F72A-48F9-9482-EC305E45B2DD}"/>
                  </a:ext>
                </a:extLst>
              </p:cNvPr>
              <p:cNvSpPr/>
              <p:nvPr/>
            </p:nvSpPr>
            <p:spPr>
              <a:xfrm>
                <a:off x="5693427" y="3567142"/>
                <a:ext cx="2063995" cy="4034984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1" name="Freeform: Shape 124">
            <a:extLst>
              <a:ext uri="{FF2B5EF4-FFF2-40B4-BE49-F238E27FC236}">
                <a16:creationId xmlns:a16="http://schemas.microsoft.com/office/drawing/2014/main" id="{E94A056B-C2C1-44D9-896E-FA346C515855}"/>
              </a:ext>
            </a:extLst>
          </p:cNvPr>
          <p:cNvSpPr/>
          <p:nvPr/>
        </p:nvSpPr>
        <p:spPr>
          <a:xfrm>
            <a:off x="13078341" y="8756944"/>
            <a:ext cx="291457" cy="1205216"/>
          </a:xfrm>
          <a:custGeom>
            <a:avLst/>
            <a:gdLst>
              <a:gd name="connsiteX0" fmla="*/ 360045 w 352425"/>
              <a:gd name="connsiteY0" fmla="*/ 1458278 h 1457325"/>
              <a:gd name="connsiteX1" fmla="*/ 360045 w 352425"/>
              <a:gd name="connsiteY1" fmla="*/ 1433513 h 1457325"/>
              <a:gd name="connsiteX2" fmla="*/ 360998 w 352425"/>
              <a:gd name="connsiteY2" fmla="*/ 160020 h 1457325"/>
              <a:gd name="connsiteX3" fmla="*/ 334328 w 352425"/>
              <a:gd name="connsiteY3" fmla="*/ 122873 h 1457325"/>
              <a:gd name="connsiteX4" fmla="*/ 124778 w 352425"/>
              <a:gd name="connsiteY4" fmla="*/ 45720 h 1457325"/>
              <a:gd name="connsiteX5" fmla="*/ 0 w 352425"/>
              <a:gd name="connsiteY5" fmla="*/ 0 h 1457325"/>
              <a:gd name="connsiteX6" fmla="*/ 0 w 352425"/>
              <a:gd name="connsiteY6" fmla="*/ 1457325 h 1457325"/>
              <a:gd name="connsiteX7" fmla="*/ 360045 w 352425"/>
              <a:gd name="connsiteY7" fmla="*/ 1457325 h 1457325"/>
              <a:gd name="connsiteX8" fmla="*/ 323850 w 352425"/>
              <a:gd name="connsiteY8" fmla="*/ 1391603 h 1457325"/>
              <a:gd name="connsiteX9" fmla="*/ 300990 w 352425"/>
              <a:gd name="connsiteY9" fmla="*/ 1392555 h 1457325"/>
              <a:gd name="connsiteX10" fmla="*/ 60960 w 352425"/>
              <a:gd name="connsiteY10" fmla="*/ 1392555 h 1457325"/>
              <a:gd name="connsiteX11" fmla="*/ 37148 w 352425"/>
              <a:gd name="connsiteY11" fmla="*/ 1362075 h 1457325"/>
              <a:gd name="connsiteX12" fmla="*/ 323850 w 352425"/>
              <a:gd name="connsiteY12" fmla="*/ 1362075 h 1457325"/>
              <a:gd name="connsiteX13" fmla="*/ 323850 w 352425"/>
              <a:gd name="connsiteY13" fmla="*/ 1391603 h 1457325"/>
              <a:gd name="connsiteX14" fmla="*/ 323850 w 352425"/>
              <a:gd name="connsiteY14" fmla="*/ 1333500 h 1457325"/>
              <a:gd name="connsiteX15" fmla="*/ 37148 w 352425"/>
              <a:gd name="connsiteY15" fmla="*/ 1333500 h 1457325"/>
              <a:gd name="connsiteX16" fmla="*/ 60960 w 352425"/>
              <a:gd name="connsiteY16" fmla="*/ 1302068 h 1457325"/>
              <a:gd name="connsiteX17" fmla="*/ 300990 w 352425"/>
              <a:gd name="connsiteY17" fmla="*/ 1302068 h 1457325"/>
              <a:gd name="connsiteX18" fmla="*/ 323850 w 352425"/>
              <a:gd name="connsiteY18" fmla="*/ 1303020 h 1457325"/>
              <a:gd name="connsiteX19" fmla="*/ 323850 w 352425"/>
              <a:gd name="connsiteY19" fmla="*/ 1333500 h 1457325"/>
              <a:gd name="connsiteX20" fmla="*/ 323850 w 352425"/>
              <a:gd name="connsiteY20" fmla="*/ 1277303 h 1457325"/>
              <a:gd name="connsiteX21" fmla="*/ 300990 w 352425"/>
              <a:gd name="connsiteY21" fmla="*/ 1278255 h 1457325"/>
              <a:gd name="connsiteX22" fmla="*/ 60960 w 352425"/>
              <a:gd name="connsiteY22" fmla="*/ 1278255 h 1457325"/>
              <a:gd name="connsiteX23" fmla="*/ 37148 w 352425"/>
              <a:gd name="connsiteY23" fmla="*/ 1247775 h 1457325"/>
              <a:gd name="connsiteX24" fmla="*/ 323850 w 352425"/>
              <a:gd name="connsiteY24" fmla="*/ 1247775 h 1457325"/>
              <a:gd name="connsiteX25" fmla="*/ 323850 w 352425"/>
              <a:gd name="connsiteY25" fmla="*/ 1277303 h 1457325"/>
              <a:gd name="connsiteX26" fmla="*/ 322898 w 352425"/>
              <a:gd name="connsiteY26" fmla="*/ 1163003 h 1457325"/>
              <a:gd name="connsiteX27" fmla="*/ 300038 w 352425"/>
              <a:gd name="connsiteY27" fmla="*/ 1163955 h 1457325"/>
              <a:gd name="connsiteX28" fmla="*/ 60008 w 352425"/>
              <a:gd name="connsiteY28" fmla="*/ 1163955 h 1457325"/>
              <a:gd name="connsiteX29" fmla="*/ 36195 w 352425"/>
              <a:gd name="connsiteY29" fmla="*/ 1133475 h 1457325"/>
              <a:gd name="connsiteX30" fmla="*/ 322898 w 352425"/>
              <a:gd name="connsiteY30" fmla="*/ 1133475 h 1457325"/>
              <a:gd name="connsiteX31" fmla="*/ 323850 w 352425"/>
              <a:gd name="connsiteY31" fmla="*/ 1150620 h 1457325"/>
              <a:gd name="connsiteX32" fmla="*/ 322898 w 352425"/>
              <a:gd name="connsiteY32" fmla="*/ 1163003 h 1457325"/>
              <a:gd name="connsiteX33" fmla="*/ 300990 w 352425"/>
              <a:gd name="connsiteY33" fmla="*/ 936308 h 1457325"/>
              <a:gd name="connsiteX34" fmla="*/ 60960 w 352425"/>
              <a:gd name="connsiteY34" fmla="*/ 936308 h 1457325"/>
              <a:gd name="connsiteX35" fmla="*/ 37148 w 352425"/>
              <a:gd name="connsiteY35" fmla="*/ 904875 h 1457325"/>
              <a:gd name="connsiteX36" fmla="*/ 323850 w 352425"/>
              <a:gd name="connsiteY36" fmla="*/ 904875 h 1457325"/>
              <a:gd name="connsiteX37" fmla="*/ 323850 w 352425"/>
              <a:gd name="connsiteY37" fmla="*/ 934403 h 1457325"/>
              <a:gd name="connsiteX38" fmla="*/ 300990 w 352425"/>
              <a:gd name="connsiteY38" fmla="*/ 936308 h 1457325"/>
              <a:gd name="connsiteX39" fmla="*/ 322898 w 352425"/>
              <a:gd name="connsiteY39" fmla="*/ 960120 h 1457325"/>
              <a:gd name="connsiteX40" fmla="*/ 322898 w 352425"/>
              <a:gd name="connsiteY40" fmla="*/ 990600 h 1457325"/>
              <a:gd name="connsiteX41" fmla="*/ 37148 w 352425"/>
              <a:gd name="connsiteY41" fmla="*/ 990600 h 1457325"/>
              <a:gd name="connsiteX42" fmla="*/ 60960 w 352425"/>
              <a:gd name="connsiteY42" fmla="*/ 959168 h 1457325"/>
              <a:gd name="connsiteX43" fmla="*/ 298133 w 352425"/>
              <a:gd name="connsiteY43" fmla="*/ 959168 h 1457325"/>
              <a:gd name="connsiteX44" fmla="*/ 322898 w 352425"/>
              <a:gd name="connsiteY44" fmla="*/ 960120 h 1457325"/>
              <a:gd name="connsiteX45" fmla="*/ 37148 w 352425"/>
              <a:gd name="connsiteY45" fmla="*/ 762000 h 1457325"/>
              <a:gd name="connsiteX46" fmla="*/ 37148 w 352425"/>
              <a:gd name="connsiteY46" fmla="*/ 731520 h 1457325"/>
              <a:gd name="connsiteX47" fmla="*/ 323850 w 352425"/>
              <a:gd name="connsiteY47" fmla="*/ 731520 h 1457325"/>
              <a:gd name="connsiteX48" fmla="*/ 323850 w 352425"/>
              <a:gd name="connsiteY48" fmla="*/ 762000 h 1457325"/>
              <a:gd name="connsiteX49" fmla="*/ 37148 w 352425"/>
              <a:gd name="connsiteY49" fmla="*/ 762000 h 1457325"/>
              <a:gd name="connsiteX50" fmla="*/ 322898 w 352425"/>
              <a:gd name="connsiteY50" fmla="*/ 789623 h 1457325"/>
              <a:gd name="connsiteX51" fmla="*/ 322898 w 352425"/>
              <a:gd name="connsiteY51" fmla="*/ 820103 h 1457325"/>
              <a:gd name="connsiteX52" fmla="*/ 300038 w 352425"/>
              <a:gd name="connsiteY52" fmla="*/ 821055 h 1457325"/>
              <a:gd name="connsiteX53" fmla="*/ 60008 w 352425"/>
              <a:gd name="connsiteY53" fmla="*/ 821055 h 1457325"/>
              <a:gd name="connsiteX54" fmla="*/ 36195 w 352425"/>
              <a:gd name="connsiteY54" fmla="*/ 789623 h 1457325"/>
              <a:gd name="connsiteX55" fmla="*/ 322898 w 352425"/>
              <a:gd name="connsiteY55" fmla="*/ 789623 h 1457325"/>
              <a:gd name="connsiteX56" fmla="*/ 39053 w 352425"/>
              <a:gd name="connsiteY56" fmla="*/ 647700 h 1457325"/>
              <a:gd name="connsiteX57" fmla="*/ 61913 w 352425"/>
              <a:gd name="connsiteY57" fmla="*/ 616268 h 1457325"/>
              <a:gd name="connsiteX58" fmla="*/ 301943 w 352425"/>
              <a:gd name="connsiteY58" fmla="*/ 616268 h 1457325"/>
              <a:gd name="connsiteX59" fmla="*/ 324803 w 352425"/>
              <a:gd name="connsiteY59" fmla="*/ 617220 h 1457325"/>
              <a:gd name="connsiteX60" fmla="*/ 324803 w 352425"/>
              <a:gd name="connsiteY60" fmla="*/ 647700 h 1457325"/>
              <a:gd name="connsiteX61" fmla="*/ 39053 w 352425"/>
              <a:gd name="connsiteY61" fmla="*/ 647700 h 1457325"/>
              <a:gd name="connsiteX62" fmla="*/ 37148 w 352425"/>
              <a:gd name="connsiteY62" fmla="*/ 561975 h 1457325"/>
              <a:gd name="connsiteX63" fmla="*/ 323850 w 352425"/>
              <a:gd name="connsiteY63" fmla="*/ 561975 h 1457325"/>
              <a:gd name="connsiteX64" fmla="*/ 323850 w 352425"/>
              <a:gd name="connsiteY64" fmla="*/ 591503 h 1457325"/>
              <a:gd name="connsiteX65" fmla="*/ 300990 w 352425"/>
              <a:gd name="connsiteY65" fmla="*/ 592455 h 1457325"/>
              <a:gd name="connsiteX66" fmla="*/ 60960 w 352425"/>
              <a:gd name="connsiteY66" fmla="*/ 592455 h 1457325"/>
              <a:gd name="connsiteX67" fmla="*/ 37148 w 352425"/>
              <a:gd name="connsiteY67" fmla="*/ 561975 h 1457325"/>
              <a:gd name="connsiteX68" fmla="*/ 60960 w 352425"/>
              <a:gd name="connsiteY68" fmla="*/ 1073468 h 1457325"/>
              <a:gd name="connsiteX69" fmla="*/ 300990 w 352425"/>
              <a:gd name="connsiteY69" fmla="*/ 1073468 h 1457325"/>
              <a:gd name="connsiteX70" fmla="*/ 323850 w 352425"/>
              <a:gd name="connsiteY70" fmla="*/ 1074420 h 1457325"/>
              <a:gd name="connsiteX71" fmla="*/ 323850 w 352425"/>
              <a:gd name="connsiteY71" fmla="*/ 1103948 h 1457325"/>
              <a:gd name="connsiteX72" fmla="*/ 37148 w 352425"/>
              <a:gd name="connsiteY72" fmla="*/ 1103948 h 1457325"/>
              <a:gd name="connsiteX73" fmla="*/ 60960 w 352425"/>
              <a:gd name="connsiteY73" fmla="*/ 1073468 h 1457325"/>
              <a:gd name="connsiteX74" fmla="*/ 323850 w 352425"/>
              <a:gd name="connsiteY74" fmla="*/ 533400 h 1457325"/>
              <a:gd name="connsiteX75" fmla="*/ 38100 w 352425"/>
              <a:gd name="connsiteY75" fmla="*/ 533400 h 1457325"/>
              <a:gd name="connsiteX76" fmla="*/ 60008 w 352425"/>
              <a:gd name="connsiteY76" fmla="*/ 502920 h 1457325"/>
              <a:gd name="connsiteX77" fmla="*/ 301943 w 352425"/>
              <a:gd name="connsiteY77" fmla="*/ 502920 h 1457325"/>
              <a:gd name="connsiteX78" fmla="*/ 324803 w 352425"/>
              <a:gd name="connsiteY78" fmla="*/ 504825 h 1457325"/>
              <a:gd name="connsiteX79" fmla="*/ 323850 w 352425"/>
              <a:gd name="connsiteY79" fmla="*/ 533400 h 1457325"/>
              <a:gd name="connsiteX80" fmla="*/ 38100 w 352425"/>
              <a:gd name="connsiteY80" fmla="*/ 447675 h 1457325"/>
              <a:gd name="connsiteX81" fmla="*/ 322898 w 352425"/>
              <a:gd name="connsiteY81" fmla="*/ 447675 h 1457325"/>
              <a:gd name="connsiteX82" fmla="*/ 322898 w 352425"/>
              <a:gd name="connsiteY82" fmla="*/ 477203 h 1457325"/>
              <a:gd name="connsiteX83" fmla="*/ 300990 w 352425"/>
              <a:gd name="connsiteY83" fmla="*/ 479108 h 1457325"/>
              <a:gd name="connsiteX84" fmla="*/ 59055 w 352425"/>
              <a:gd name="connsiteY84" fmla="*/ 479108 h 1457325"/>
              <a:gd name="connsiteX85" fmla="*/ 38100 w 352425"/>
              <a:gd name="connsiteY85" fmla="*/ 447675 h 1457325"/>
              <a:gd name="connsiteX86" fmla="*/ 37148 w 352425"/>
              <a:gd name="connsiteY86" fmla="*/ 218123 h 1457325"/>
              <a:gd name="connsiteX87" fmla="*/ 322898 w 352425"/>
              <a:gd name="connsiteY87" fmla="*/ 218123 h 1457325"/>
              <a:gd name="connsiteX88" fmla="*/ 322898 w 352425"/>
              <a:gd name="connsiteY88" fmla="*/ 248603 h 1457325"/>
              <a:gd name="connsiteX89" fmla="*/ 300038 w 352425"/>
              <a:gd name="connsiteY89" fmla="*/ 249555 h 1457325"/>
              <a:gd name="connsiteX90" fmla="*/ 60008 w 352425"/>
              <a:gd name="connsiteY90" fmla="*/ 249555 h 1457325"/>
              <a:gd name="connsiteX91" fmla="*/ 37148 w 352425"/>
              <a:gd name="connsiteY91" fmla="*/ 218123 h 1457325"/>
              <a:gd name="connsiteX92" fmla="*/ 61913 w 352425"/>
              <a:gd name="connsiteY92" fmla="*/ 273368 h 1457325"/>
              <a:gd name="connsiteX93" fmla="*/ 299085 w 352425"/>
              <a:gd name="connsiteY93" fmla="*/ 273368 h 1457325"/>
              <a:gd name="connsiteX94" fmla="*/ 323850 w 352425"/>
              <a:gd name="connsiteY94" fmla="*/ 274320 h 1457325"/>
              <a:gd name="connsiteX95" fmla="*/ 323850 w 352425"/>
              <a:gd name="connsiteY95" fmla="*/ 304800 h 1457325"/>
              <a:gd name="connsiteX96" fmla="*/ 39053 w 352425"/>
              <a:gd name="connsiteY96" fmla="*/ 304800 h 1457325"/>
              <a:gd name="connsiteX97" fmla="*/ 61913 w 352425"/>
              <a:gd name="connsiteY97" fmla="*/ 273368 h 1457325"/>
              <a:gd name="connsiteX98" fmla="*/ 322898 w 352425"/>
              <a:gd name="connsiteY98" fmla="*/ 332423 h 1457325"/>
              <a:gd name="connsiteX99" fmla="*/ 322898 w 352425"/>
              <a:gd name="connsiteY99" fmla="*/ 362903 h 1457325"/>
              <a:gd name="connsiteX100" fmla="*/ 300038 w 352425"/>
              <a:gd name="connsiteY100" fmla="*/ 363855 h 1457325"/>
              <a:gd name="connsiteX101" fmla="*/ 60008 w 352425"/>
              <a:gd name="connsiteY101" fmla="*/ 363855 h 1457325"/>
              <a:gd name="connsiteX102" fmla="*/ 36195 w 352425"/>
              <a:gd name="connsiteY102" fmla="*/ 332423 h 1457325"/>
              <a:gd name="connsiteX103" fmla="*/ 322898 w 352425"/>
              <a:gd name="connsiteY103" fmla="*/ 332423 h 1457325"/>
              <a:gd name="connsiteX104" fmla="*/ 60960 w 352425"/>
              <a:gd name="connsiteY104" fmla="*/ 387668 h 1457325"/>
              <a:gd name="connsiteX105" fmla="*/ 300990 w 352425"/>
              <a:gd name="connsiteY105" fmla="*/ 387668 h 1457325"/>
              <a:gd name="connsiteX106" fmla="*/ 323850 w 352425"/>
              <a:gd name="connsiteY106" fmla="*/ 388620 h 1457325"/>
              <a:gd name="connsiteX107" fmla="*/ 323850 w 352425"/>
              <a:gd name="connsiteY107" fmla="*/ 419100 h 1457325"/>
              <a:gd name="connsiteX108" fmla="*/ 39053 w 352425"/>
              <a:gd name="connsiteY108" fmla="*/ 419100 h 1457325"/>
              <a:gd name="connsiteX109" fmla="*/ 60960 w 352425"/>
              <a:gd name="connsiteY109" fmla="*/ 387668 h 1457325"/>
              <a:gd name="connsiteX110" fmla="*/ 60960 w 352425"/>
              <a:gd name="connsiteY110" fmla="*/ 844868 h 1457325"/>
              <a:gd name="connsiteX111" fmla="*/ 300990 w 352425"/>
              <a:gd name="connsiteY111" fmla="*/ 844868 h 1457325"/>
              <a:gd name="connsiteX112" fmla="*/ 324803 w 352425"/>
              <a:gd name="connsiteY112" fmla="*/ 845820 h 1457325"/>
              <a:gd name="connsiteX113" fmla="*/ 324803 w 352425"/>
              <a:gd name="connsiteY113" fmla="*/ 875348 h 1457325"/>
              <a:gd name="connsiteX114" fmla="*/ 40005 w 352425"/>
              <a:gd name="connsiteY114" fmla="*/ 875348 h 1457325"/>
              <a:gd name="connsiteX115" fmla="*/ 60960 w 352425"/>
              <a:gd name="connsiteY115" fmla="*/ 844868 h 1457325"/>
              <a:gd name="connsiteX116" fmla="*/ 37148 w 352425"/>
              <a:gd name="connsiteY116" fmla="*/ 1019175 h 1457325"/>
              <a:gd name="connsiteX117" fmla="*/ 323850 w 352425"/>
              <a:gd name="connsiteY117" fmla="*/ 1019175 h 1457325"/>
              <a:gd name="connsiteX118" fmla="*/ 323850 w 352425"/>
              <a:gd name="connsiteY118" fmla="*/ 1049655 h 1457325"/>
              <a:gd name="connsiteX119" fmla="*/ 219075 w 352425"/>
              <a:gd name="connsiteY119" fmla="*/ 1049655 h 1457325"/>
              <a:gd name="connsiteX120" fmla="*/ 61913 w 352425"/>
              <a:gd name="connsiteY120" fmla="*/ 1049655 h 1457325"/>
              <a:gd name="connsiteX121" fmla="*/ 37148 w 352425"/>
              <a:gd name="connsiteY121" fmla="*/ 101917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352425" h="1457325">
                <a:moveTo>
                  <a:pt x="360045" y="1458278"/>
                </a:moveTo>
                <a:cubicBezTo>
                  <a:pt x="360045" y="1449705"/>
                  <a:pt x="360045" y="1442085"/>
                  <a:pt x="360045" y="1433513"/>
                </a:cubicBezTo>
                <a:cubicBezTo>
                  <a:pt x="360045" y="1008698"/>
                  <a:pt x="360045" y="584835"/>
                  <a:pt x="360998" y="160020"/>
                </a:cubicBezTo>
                <a:cubicBezTo>
                  <a:pt x="360998" y="138113"/>
                  <a:pt x="353378" y="129540"/>
                  <a:pt x="334328" y="122873"/>
                </a:cubicBezTo>
                <a:cubicBezTo>
                  <a:pt x="263843" y="98108"/>
                  <a:pt x="194310" y="71438"/>
                  <a:pt x="124778" y="45720"/>
                </a:cubicBezTo>
                <a:cubicBezTo>
                  <a:pt x="83820" y="30480"/>
                  <a:pt x="43815" y="16193"/>
                  <a:pt x="0" y="0"/>
                </a:cubicBezTo>
                <a:cubicBezTo>
                  <a:pt x="0" y="487680"/>
                  <a:pt x="0" y="972503"/>
                  <a:pt x="0" y="1457325"/>
                </a:cubicBezTo>
                <a:lnTo>
                  <a:pt x="360045" y="1457325"/>
                </a:lnTo>
                <a:close/>
                <a:moveTo>
                  <a:pt x="323850" y="1391603"/>
                </a:moveTo>
                <a:cubicBezTo>
                  <a:pt x="315278" y="1392555"/>
                  <a:pt x="307658" y="1392555"/>
                  <a:pt x="300990" y="1392555"/>
                </a:cubicBezTo>
                <a:cubicBezTo>
                  <a:pt x="220980" y="1392555"/>
                  <a:pt x="140970" y="1392555"/>
                  <a:pt x="60960" y="1392555"/>
                </a:cubicBezTo>
                <a:cubicBezTo>
                  <a:pt x="34290" y="1392555"/>
                  <a:pt x="34290" y="1392555"/>
                  <a:pt x="37148" y="1362075"/>
                </a:cubicBezTo>
                <a:cubicBezTo>
                  <a:pt x="131445" y="1362075"/>
                  <a:pt x="226695" y="1362075"/>
                  <a:pt x="323850" y="1362075"/>
                </a:cubicBezTo>
                <a:cubicBezTo>
                  <a:pt x="323850" y="1372553"/>
                  <a:pt x="323850" y="1381125"/>
                  <a:pt x="323850" y="1391603"/>
                </a:cubicBezTo>
                <a:close/>
                <a:moveTo>
                  <a:pt x="323850" y="1333500"/>
                </a:moveTo>
                <a:cubicBezTo>
                  <a:pt x="228600" y="1333500"/>
                  <a:pt x="133350" y="1333500"/>
                  <a:pt x="37148" y="1333500"/>
                </a:cubicBezTo>
                <a:cubicBezTo>
                  <a:pt x="33338" y="1302068"/>
                  <a:pt x="33338" y="1302068"/>
                  <a:pt x="60960" y="1302068"/>
                </a:cubicBezTo>
                <a:cubicBezTo>
                  <a:pt x="140970" y="1302068"/>
                  <a:pt x="220980" y="1302068"/>
                  <a:pt x="300990" y="1302068"/>
                </a:cubicBezTo>
                <a:cubicBezTo>
                  <a:pt x="308610" y="1302068"/>
                  <a:pt x="316230" y="1303020"/>
                  <a:pt x="323850" y="1303020"/>
                </a:cubicBezTo>
                <a:cubicBezTo>
                  <a:pt x="323850" y="1314450"/>
                  <a:pt x="323850" y="1323023"/>
                  <a:pt x="323850" y="1333500"/>
                </a:cubicBezTo>
                <a:close/>
                <a:moveTo>
                  <a:pt x="323850" y="1277303"/>
                </a:moveTo>
                <a:cubicBezTo>
                  <a:pt x="315278" y="1278255"/>
                  <a:pt x="307658" y="1278255"/>
                  <a:pt x="300990" y="1278255"/>
                </a:cubicBezTo>
                <a:cubicBezTo>
                  <a:pt x="220980" y="1278255"/>
                  <a:pt x="140970" y="1278255"/>
                  <a:pt x="60960" y="1278255"/>
                </a:cubicBezTo>
                <a:cubicBezTo>
                  <a:pt x="34290" y="1278255"/>
                  <a:pt x="34290" y="1278255"/>
                  <a:pt x="37148" y="1247775"/>
                </a:cubicBezTo>
                <a:cubicBezTo>
                  <a:pt x="131445" y="1247775"/>
                  <a:pt x="226695" y="1247775"/>
                  <a:pt x="323850" y="1247775"/>
                </a:cubicBezTo>
                <a:cubicBezTo>
                  <a:pt x="323850" y="1258253"/>
                  <a:pt x="323850" y="1266825"/>
                  <a:pt x="323850" y="1277303"/>
                </a:cubicBezTo>
                <a:close/>
                <a:moveTo>
                  <a:pt x="322898" y="1163003"/>
                </a:moveTo>
                <a:cubicBezTo>
                  <a:pt x="315278" y="1163003"/>
                  <a:pt x="307658" y="1163955"/>
                  <a:pt x="300038" y="1163955"/>
                </a:cubicBezTo>
                <a:cubicBezTo>
                  <a:pt x="220028" y="1163955"/>
                  <a:pt x="140018" y="1163955"/>
                  <a:pt x="60008" y="1163955"/>
                </a:cubicBezTo>
                <a:cubicBezTo>
                  <a:pt x="33338" y="1163955"/>
                  <a:pt x="33338" y="1163955"/>
                  <a:pt x="36195" y="1133475"/>
                </a:cubicBezTo>
                <a:cubicBezTo>
                  <a:pt x="130493" y="1133475"/>
                  <a:pt x="225743" y="1133475"/>
                  <a:pt x="322898" y="1133475"/>
                </a:cubicBezTo>
                <a:cubicBezTo>
                  <a:pt x="322898" y="1140143"/>
                  <a:pt x="323850" y="1144905"/>
                  <a:pt x="323850" y="1150620"/>
                </a:cubicBezTo>
                <a:cubicBezTo>
                  <a:pt x="324803" y="1154430"/>
                  <a:pt x="323850" y="1157288"/>
                  <a:pt x="322898" y="1163003"/>
                </a:cubicBezTo>
                <a:close/>
                <a:moveTo>
                  <a:pt x="300990" y="936308"/>
                </a:moveTo>
                <a:cubicBezTo>
                  <a:pt x="220980" y="936308"/>
                  <a:pt x="140970" y="936308"/>
                  <a:pt x="60960" y="936308"/>
                </a:cubicBezTo>
                <a:cubicBezTo>
                  <a:pt x="34290" y="936308"/>
                  <a:pt x="34290" y="936308"/>
                  <a:pt x="37148" y="904875"/>
                </a:cubicBezTo>
                <a:cubicBezTo>
                  <a:pt x="133350" y="904875"/>
                  <a:pt x="227648" y="904875"/>
                  <a:pt x="323850" y="904875"/>
                </a:cubicBezTo>
                <a:cubicBezTo>
                  <a:pt x="323850" y="915353"/>
                  <a:pt x="323850" y="923925"/>
                  <a:pt x="323850" y="934403"/>
                </a:cubicBezTo>
                <a:cubicBezTo>
                  <a:pt x="316230" y="935355"/>
                  <a:pt x="308610" y="936308"/>
                  <a:pt x="300990" y="936308"/>
                </a:cubicBezTo>
                <a:close/>
                <a:moveTo>
                  <a:pt x="322898" y="960120"/>
                </a:moveTo>
                <a:cubicBezTo>
                  <a:pt x="322898" y="970598"/>
                  <a:pt x="322898" y="980123"/>
                  <a:pt x="322898" y="990600"/>
                </a:cubicBezTo>
                <a:cubicBezTo>
                  <a:pt x="227648" y="990600"/>
                  <a:pt x="133350" y="990600"/>
                  <a:pt x="37148" y="990600"/>
                </a:cubicBezTo>
                <a:cubicBezTo>
                  <a:pt x="34290" y="959168"/>
                  <a:pt x="34290" y="959168"/>
                  <a:pt x="60960" y="959168"/>
                </a:cubicBezTo>
                <a:cubicBezTo>
                  <a:pt x="140018" y="959168"/>
                  <a:pt x="219075" y="959168"/>
                  <a:pt x="298133" y="959168"/>
                </a:cubicBezTo>
                <a:cubicBezTo>
                  <a:pt x="306705" y="959168"/>
                  <a:pt x="313373" y="960120"/>
                  <a:pt x="322898" y="960120"/>
                </a:cubicBezTo>
                <a:close/>
                <a:moveTo>
                  <a:pt x="37148" y="762000"/>
                </a:moveTo>
                <a:cubicBezTo>
                  <a:pt x="37148" y="752475"/>
                  <a:pt x="37148" y="742950"/>
                  <a:pt x="37148" y="731520"/>
                </a:cubicBezTo>
                <a:cubicBezTo>
                  <a:pt x="133350" y="731520"/>
                  <a:pt x="227648" y="731520"/>
                  <a:pt x="323850" y="731520"/>
                </a:cubicBezTo>
                <a:cubicBezTo>
                  <a:pt x="323850" y="741998"/>
                  <a:pt x="323850" y="751523"/>
                  <a:pt x="323850" y="762000"/>
                </a:cubicBezTo>
                <a:cubicBezTo>
                  <a:pt x="227648" y="762000"/>
                  <a:pt x="133350" y="762000"/>
                  <a:pt x="37148" y="762000"/>
                </a:cubicBezTo>
                <a:close/>
                <a:moveTo>
                  <a:pt x="322898" y="789623"/>
                </a:moveTo>
                <a:cubicBezTo>
                  <a:pt x="322898" y="799148"/>
                  <a:pt x="322898" y="808673"/>
                  <a:pt x="322898" y="820103"/>
                </a:cubicBezTo>
                <a:cubicBezTo>
                  <a:pt x="315278" y="820103"/>
                  <a:pt x="307658" y="821055"/>
                  <a:pt x="300038" y="821055"/>
                </a:cubicBezTo>
                <a:cubicBezTo>
                  <a:pt x="220028" y="821055"/>
                  <a:pt x="140018" y="821055"/>
                  <a:pt x="60008" y="821055"/>
                </a:cubicBezTo>
                <a:cubicBezTo>
                  <a:pt x="33338" y="821055"/>
                  <a:pt x="33338" y="821055"/>
                  <a:pt x="36195" y="789623"/>
                </a:cubicBezTo>
                <a:cubicBezTo>
                  <a:pt x="133350" y="789623"/>
                  <a:pt x="227648" y="789623"/>
                  <a:pt x="322898" y="789623"/>
                </a:cubicBezTo>
                <a:close/>
                <a:moveTo>
                  <a:pt x="39053" y="647700"/>
                </a:moveTo>
                <a:cubicBezTo>
                  <a:pt x="32385" y="618173"/>
                  <a:pt x="33338" y="616268"/>
                  <a:pt x="61913" y="616268"/>
                </a:cubicBezTo>
                <a:cubicBezTo>
                  <a:pt x="141923" y="616268"/>
                  <a:pt x="221933" y="616268"/>
                  <a:pt x="301943" y="616268"/>
                </a:cubicBezTo>
                <a:cubicBezTo>
                  <a:pt x="308610" y="616268"/>
                  <a:pt x="315278" y="617220"/>
                  <a:pt x="324803" y="617220"/>
                </a:cubicBezTo>
                <a:cubicBezTo>
                  <a:pt x="324803" y="628650"/>
                  <a:pt x="324803" y="637223"/>
                  <a:pt x="324803" y="647700"/>
                </a:cubicBezTo>
                <a:cubicBezTo>
                  <a:pt x="228600" y="647700"/>
                  <a:pt x="133350" y="647700"/>
                  <a:pt x="39053" y="647700"/>
                </a:cubicBezTo>
                <a:close/>
                <a:moveTo>
                  <a:pt x="37148" y="561975"/>
                </a:moveTo>
                <a:cubicBezTo>
                  <a:pt x="131445" y="561975"/>
                  <a:pt x="226695" y="561975"/>
                  <a:pt x="323850" y="561975"/>
                </a:cubicBezTo>
                <a:cubicBezTo>
                  <a:pt x="323850" y="571500"/>
                  <a:pt x="323850" y="581025"/>
                  <a:pt x="323850" y="591503"/>
                </a:cubicBezTo>
                <a:cubicBezTo>
                  <a:pt x="315278" y="591503"/>
                  <a:pt x="307658" y="592455"/>
                  <a:pt x="300990" y="592455"/>
                </a:cubicBezTo>
                <a:cubicBezTo>
                  <a:pt x="220980" y="592455"/>
                  <a:pt x="140970" y="592455"/>
                  <a:pt x="60960" y="592455"/>
                </a:cubicBezTo>
                <a:cubicBezTo>
                  <a:pt x="34290" y="593408"/>
                  <a:pt x="34290" y="593408"/>
                  <a:pt x="37148" y="561975"/>
                </a:cubicBezTo>
                <a:close/>
                <a:moveTo>
                  <a:pt x="60960" y="1073468"/>
                </a:moveTo>
                <a:cubicBezTo>
                  <a:pt x="140970" y="1073468"/>
                  <a:pt x="220980" y="1073468"/>
                  <a:pt x="300990" y="1073468"/>
                </a:cubicBezTo>
                <a:cubicBezTo>
                  <a:pt x="308610" y="1073468"/>
                  <a:pt x="316230" y="1074420"/>
                  <a:pt x="323850" y="1074420"/>
                </a:cubicBezTo>
                <a:cubicBezTo>
                  <a:pt x="323850" y="1084898"/>
                  <a:pt x="323850" y="1094423"/>
                  <a:pt x="323850" y="1103948"/>
                </a:cubicBezTo>
                <a:cubicBezTo>
                  <a:pt x="228600" y="1103948"/>
                  <a:pt x="133350" y="1103948"/>
                  <a:pt x="37148" y="1103948"/>
                </a:cubicBezTo>
                <a:cubicBezTo>
                  <a:pt x="34290" y="1074420"/>
                  <a:pt x="34290" y="1073468"/>
                  <a:pt x="60960" y="1073468"/>
                </a:cubicBezTo>
                <a:close/>
                <a:moveTo>
                  <a:pt x="323850" y="533400"/>
                </a:moveTo>
                <a:cubicBezTo>
                  <a:pt x="228600" y="533400"/>
                  <a:pt x="133350" y="533400"/>
                  <a:pt x="38100" y="533400"/>
                </a:cubicBezTo>
                <a:cubicBezTo>
                  <a:pt x="33338" y="503873"/>
                  <a:pt x="33338" y="502920"/>
                  <a:pt x="60008" y="502920"/>
                </a:cubicBezTo>
                <a:cubicBezTo>
                  <a:pt x="140970" y="502920"/>
                  <a:pt x="220980" y="502920"/>
                  <a:pt x="301943" y="502920"/>
                </a:cubicBezTo>
                <a:cubicBezTo>
                  <a:pt x="308610" y="502920"/>
                  <a:pt x="315278" y="503873"/>
                  <a:pt x="324803" y="504825"/>
                </a:cubicBezTo>
                <a:cubicBezTo>
                  <a:pt x="323850" y="514350"/>
                  <a:pt x="323850" y="522923"/>
                  <a:pt x="323850" y="533400"/>
                </a:cubicBezTo>
                <a:close/>
                <a:moveTo>
                  <a:pt x="38100" y="447675"/>
                </a:moveTo>
                <a:cubicBezTo>
                  <a:pt x="132398" y="447675"/>
                  <a:pt x="227648" y="447675"/>
                  <a:pt x="322898" y="447675"/>
                </a:cubicBezTo>
                <a:cubicBezTo>
                  <a:pt x="322898" y="457200"/>
                  <a:pt x="322898" y="465773"/>
                  <a:pt x="322898" y="477203"/>
                </a:cubicBezTo>
                <a:cubicBezTo>
                  <a:pt x="315278" y="478155"/>
                  <a:pt x="308610" y="479108"/>
                  <a:pt x="300990" y="479108"/>
                </a:cubicBezTo>
                <a:cubicBezTo>
                  <a:pt x="220028" y="479108"/>
                  <a:pt x="140018" y="479108"/>
                  <a:pt x="59055" y="479108"/>
                </a:cubicBezTo>
                <a:cubicBezTo>
                  <a:pt x="34290" y="479108"/>
                  <a:pt x="33338" y="477203"/>
                  <a:pt x="38100" y="447675"/>
                </a:cubicBezTo>
                <a:close/>
                <a:moveTo>
                  <a:pt x="37148" y="218123"/>
                </a:moveTo>
                <a:cubicBezTo>
                  <a:pt x="132398" y="218123"/>
                  <a:pt x="226695" y="218123"/>
                  <a:pt x="322898" y="218123"/>
                </a:cubicBezTo>
                <a:cubicBezTo>
                  <a:pt x="322898" y="227648"/>
                  <a:pt x="322898" y="237173"/>
                  <a:pt x="322898" y="248603"/>
                </a:cubicBezTo>
                <a:cubicBezTo>
                  <a:pt x="315278" y="248603"/>
                  <a:pt x="307658" y="249555"/>
                  <a:pt x="300038" y="249555"/>
                </a:cubicBezTo>
                <a:cubicBezTo>
                  <a:pt x="220028" y="249555"/>
                  <a:pt x="140018" y="249555"/>
                  <a:pt x="60008" y="249555"/>
                </a:cubicBezTo>
                <a:cubicBezTo>
                  <a:pt x="34290" y="250508"/>
                  <a:pt x="34290" y="249555"/>
                  <a:pt x="37148" y="218123"/>
                </a:cubicBezTo>
                <a:close/>
                <a:moveTo>
                  <a:pt x="61913" y="273368"/>
                </a:moveTo>
                <a:cubicBezTo>
                  <a:pt x="140970" y="273368"/>
                  <a:pt x="220028" y="273368"/>
                  <a:pt x="299085" y="273368"/>
                </a:cubicBezTo>
                <a:cubicBezTo>
                  <a:pt x="306705" y="273368"/>
                  <a:pt x="314325" y="274320"/>
                  <a:pt x="323850" y="274320"/>
                </a:cubicBezTo>
                <a:cubicBezTo>
                  <a:pt x="323850" y="285750"/>
                  <a:pt x="323850" y="294323"/>
                  <a:pt x="323850" y="304800"/>
                </a:cubicBezTo>
                <a:cubicBezTo>
                  <a:pt x="227648" y="304800"/>
                  <a:pt x="133350" y="304800"/>
                  <a:pt x="39053" y="304800"/>
                </a:cubicBezTo>
                <a:cubicBezTo>
                  <a:pt x="32385" y="275273"/>
                  <a:pt x="33338" y="273368"/>
                  <a:pt x="61913" y="273368"/>
                </a:cubicBezTo>
                <a:close/>
                <a:moveTo>
                  <a:pt x="322898" y="332423"/>
                </a:moveTo>
                <a:cubicBezTo>
                  <a:pt x="322898" y="341948"/>
                  <a:pt x="322898" y="351473"/>
                  <a:pt x="322898" y="362903"/>
                </a:cubicBezTo>
                <a:cubicBezTo>
                  <a:pt x="315278" y="362903"/>
                  <a:pt x="307658" y="363855"/>
                  <a:pt x="300038" y="363855"/>
                </a:cubicBezTo>
                <a:cubicBezTo>
                  <a:pt x="220028" y="363855"/>
                  <a:pt x="140018" y="363855"/>
                  <a:pt x="60008" y="363855"/>
                </a:cubicBezTo>
                <a:cubicBezTo>
                  <a:pt x="33338" y="363855"/>
                  <a:pt x="33338" y="363855"/>
                  <a:pt x="36195" y="332423"/>
                </a:cubicBezTo>
                <a:cubicBezTo>
                  <a:pt x="133350" y="332423"/>
                  <a:pt x="227648" y="332423"/>
                  <a:pt x="322898" y="332423"/>
                </a:cubicBezTo>
                <a:close/>
                <a:moveTo>
                  <a:pt x="60960" y="387668"/>
                </a:moveTo>
                <a:cubicBezTo>
                  <a:pt x="140970" y="387668"/>
                  <a:pt x="220980" y="387668"/>
                  <a:pt x="300990" y="387668"/>
                </a:cubicBezTo>
                <a:cubicBezTo>
                  <a:pt x="307658" y="387668"/>
                  <a:pt x="314325" y="388620"/>
                  <a:pt x="323850" y="388620"/>
                </a:cubicBezTo>
                <a:cubicBezTo>
                  <a:pt x="323850" y="400050"/>
                  <a:pt x="323850" y="408623"/>
                  <a:pt x="323850" y="419100"/>
                </a:cubicBezTo>
                <a:cubicBezTo>
                  <a:pt x="227648" y="419100"/>
                  <a:pt x="133350" y="419100"/>
                  <a:pt x="39053" y="419100"/>
                </a:cubicBezTo>
                <a:cubicBezTo>
                  <a:pt x="32385" y="389573"/>
                  <a:pt x="33338" y="387668"/>
                  <a:pt x="60960" y="387668"/>
                </a:cubicBezTo>
                <a:close/>
                <a:moveTo>
                  <a:pt x="60960" y="844868"/>
                </a:moveTo>
                <a:cubicBezTo>
                  <a:pt x="140970" y="844868"/>
                  <a:pt x="220980" y="844868"/>
                  <a:pt x="300990" y="844868"/>
                </a:cubicBezTo>
                <a:cubicBezTo>
                  <a:pt x="308610" y="844868"/>
                  <a:pt x="316230" y="845820"/>
                  <a:pt x="324803" y="845820"/>
                </a:cubicBezTo>
                <a:cubicBezTo>
                  <a:pt x="324803" y="856298"/>
                  <a:pt x="324803" y="864870"/>
                  <a:pt x="324803" y="875348"/>
                </a:cubicBezTo>
                <a:cubicBezTo>
                  <a:pt x="229553" y="875348"/>
                  <a:pt x="135255" y="875348"/>
                  <a:pt x="40005" y="875348"/>
                </a:cubicBezTo>
                <a:cubicBezTo>
                  <a:pt x="31433" y="848678"/>
                  <a:pt x="33338" y="844868"/>
                  <a:pt x="60960" y="844868"/>
                </a:cubicBezTo>
                <a:close/>
                <a:moveTo>
                  <a:pt x="37148" y="1019175"/>
                </a:moveTo>
                <a:cubicBezTo>
                  <a:pt x="131445" y="1019175"/>
                  <a:pt x="226695" y="1019175"/>
                  <a:pt x="323850" y="1019175"/>
                </a:cubicBezTo>
                <a:cubicBezTo>
                  <a:pt x="323850" y="1028700"/>
                  <a:pt x="323850" y="1037273"/>
                  <a:pt x="323850" y="1049655"/>
                </a:cubicBezTo>
                <a:cubicBezTo>
                  <a:pt x="287655" y="1049655"/>
                  <a:pt x="253365" y="1049655"/>
                  <a:pt x="219075" y="1049655"/>
                </a:cubicBezTo>
                <a:cubicBezTo>
                  <a:pt x="166688" y="1049655"/>
                  <a:pt x="114300" y="1048703"/>
                  <a:pt x="61913" y="1049655"/>
                </a:cubicBezTo>
                <a:cubicBezTo>
                  <a:pt x="38100" y="1051560"/>
                  <a:pt x="31433" y="1042988"/>
                  <a:pt x="37148" y="1019175"/>
                </a:cubicBez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 w="9525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125">
            <a:extLst>
              <a:ext uri="{FF2B5EF4-FFF2-40B4-BE49-F238E27FC236}">
                <a16:creationId xmlns:a16="http://schemas.microsoft.com/office/drawing/2014/main" id="{177734D2-C3AE-41AD-875C-25C08497A12A}"/>
              </a:ext>
            </a:extLst>
          </p:cNvPr>
          <p:cNvSpPr/>
          <p:nvPr/>
        </p:nvSpPr>
        <p:spPr>
          <a:xfrm>
            <a:off x="12581955" y="9080200"/>
            <a:ext cx="338721" cy="945267"/>
          </a:xfrm>
          <a:custGeom>
            <a:avLst/>
            <a:gdLst>
              <a:gd name="connsiteX0" fmla="*/ 417195 w 409575"/>
              <a:gd name="connsiteY0" fmla="*/ 1149668 h 1143000"/>
              <a:gd name="connsiteX1" fmla="*/ 417195 w 409575"/>
              <a:gd name="connsiteY1" fmla="*/ 0 h 1143000"/>
              <a:gd name="connsiteX2" fmla="*/ 0 w 409575"/>
              <a:gd name="connsiteY2" fmla="*/ 0 h 1143000"/>
              <a:gd name="connsiteX3" fmla="*/ 0 w 409575"/>
              <a:gd name="connsiteY3" fmla="*/ 1149668 h 1143000"/>
              <a:gd name="connsiteX4" fmla="*/ 417195 w 409575"/>
              <a:gd name="connsiteY4" fmla="*/ 1149668 h 1143000"/>
              <a:gd name="connsiteX5" fmla="*/ 342900 w 409575"/>
              <a:gd name="connsiteY5" fmla="*/ 1091565 h 1143000"/>
              <a:gd name="connsiteX6" fmla="*/ 342900 w 409575"/>
              <a:gd name="connsiteY6" fmla="*/ 921068 h 1143000"/>
              <a:gd name="connsiteX7" fmla="*/ 383858 w 409575"/>
              <a:gd name="connsiteY7" fmla="*/ 951548 h 1143000"/>
              <a:gd name="connsiteX8" fmla="*/ 383858 w 409575"/>
              <a:gd name="connsiteY8" fmla="*/ 1061085 h 1143000"/>
              <a:gd name="connsiteX9" fmla="*/ 342900 w 409575"/>
              <a:gd name="connsiteY9" fmla="*/ 1091565 h 1143000"/>
              <a:gd name="connsiteX10" fmla="*/ 382905 w 409575"/>
              <a:gd name="connsiteY10" fmla="*/ 879158 h 1143000"/>
              <a:gd name="connsiteX11" fmla="*/ 343852 w 409575"/>
              <a:gd name="connsiteY11" fmla="*/ 894398 h 1143000"/>
              <a:gd name="connsiteX12" fmla="*/ 343852 w 409575"/>
              <a:gd name="connsiteY12" fmla="*/ 727710 h 1143000"/>
              <a:gd name="connsiteX13" fmla="*/ 367665 w 409575"/>
              <a:gd name="connsiteY13" fmla="*/ 728663 h 1143000"/>
              <a:gd name="connsiteX14" fmla="*/ 382905 w 409575"/>
              <a:gd name="connsiteY14" fmla="*/ 741998 h 1143000"/>
              <a:gd name="connsiteX15" fmla="*/ 382905 w 409575"/>
              <a:gd name="connsiteY15" fmla="*/ 879158 h 1143000"/>
              <a:gd name="connsiteX16" fmla="*/ 342900 w 409575"/>
              <a:gd name="connsiteY16" fmla="*/ 139065 h 1143000"/>
              <a:gd name="connsiteX17" fmla="*/ 382905 w 409575"/>
              <a:gd name="connsiteY17" fmla="*/ 139065 h 1143000"/>
              <a:gd name="connsiteX18" fmla="*/ 382905 w 409575"/>
              <a:gd name="connsiteY18" fmla="*/ 225743 h 1143000"/>
              <a:gd name="connsiteX19" fmla="*/ 382905 w 409575"/>
              <a:gd name="connsiteY19" fmla="*/ 268605 h 1143000"/>
              <a:gd name="connsiteX20" fmla="*/ 342900 w 409575"/>
              <a:gd name="connsiteY20" fmla="*/ 301943 h 1143000"/>
              <a:gd name="connsiteX21" fmla="*/ 342900 w 409575"/>
              <a:gd name="connsiteY21" fmla="*/ 139065 h 1143000"/>
              <a:gd name="connsiteX22" fmla="*/ 382905 w 409575"/>
              <a:gd name="connsiteY22" fmla="*/ 470535 h 1143000"/>
              <a:gd name="connsiteX23" fmla="*/ 342900 w 409575"/>
              <a:gd name="connsiteY23" fmla="*/ 501015 h 1143000"/>
              <a:gd name="connsiteX24" fmla="*/ 342900 w 409575"/>
              <a:gd name="connsiteY24" fmla="*/ 340043 h 1143000"/>
              <a:gd name="connsiteX25" fmla="*/ 382905 w 409575"/>
              <a:gd name="connsiteY25" fmla="*/ 370522 h 1143000"/>
              <a:gd name="connsiteX26" fmla="*/ 382905 w 409575"/>
              <a:gd name="connsiteY26" fmla="*/ 470535 h 1143000"/>
              <a:gd name="connsiteX27" fmla="*/ 342900 w 409575"/>
              <a:gd name="connsiteY27" fmla="*/ 531495 h 1143000"/>
              <a:gd name="connsiteX28" fmla="*/ 383858 w 409575"/>
              <a:gd name="connsiteY28" fmla="*/ 559118 h 1143000"/>
              <a:gd name="connsiteX29" fmla="*/ 383858 w 409575"/>
              <a:gd name="connsiteY29" fmla="*/ 690563 h 1143000"/>
              <a:gd name="connsiteX30" fmla="*/ 342900 w 409575"/>
              <a:gd name="connsiteY30" fmla="*/ 690563 h 1143000"/>
              <a:gd name="connsiteX31" fmla="*/ 342900 w 409575"/>
              <a:gd name="connsiteY31" fmla="*/ 531495 h 1143000"/>
              <a:gd name="connsiteX32" fmla="*/ 263842 w 409575"/>
              <a:gd name="connsiteY32" fmla="*/ 139065 h 1143000"/>
              <a:gd name="connsiteX33" fmla="*/ 305752 w 409575"/>
              <a:gd name="connsiteY33" fmla="*/ 139065 h 1143000"/>
              <a:gd name="connsiteX34" fmla="*/ 305752 w 409575"/>
              <a:gd name="connsiteY34" fmla="*/ 250508 h 1143000"/>
              <a:gd name="connsiteX35" fmla="*/ 305752 w 409575"/>
              <a:gd name="connsiteY35" fmla="*/ 278130 h 1143000"/>
              <a:gd name="connsiteX36" fmla="*/ 277177 w 409575"/>
              <a:gd name="connsiteY36" fmla="*/ 302895 h 1143000"/>
              <a:gd name="connsiteX37" fmla="*/ 264795 w 409575"/>
              <a:gd name="connsiteY37" fmla="*/ 289560 h 1143000"/>
              <a:gd name="connsiteX38" fmla="*/ 263842 w 409575"/>
              <a:gd name="connsiteY38" fmla="*/ 139065 h 1143000"/>
              <a:gd name="connsiteX39" fmla="*/ 284798 w 409575"/>
              <a:gd name="connsiteY39" fmla="*/ 526733 h 1143000"/>
              <a:gd name="connsiteX40" fmla="*/ 306705 w 409575"/>
              <a:gd name="connsiteY40" fmla="*/ 549593 h 1143000"/>
              <a:gd name="connsiteX41" fmla="*/ 306705 w 409575"/>
              <a:gd name="connsiteY41" fmla="*/ 691515 h 1143000"/>
              <a:gd name="connsiteX42" fmla="*/ 264795 w 409575"/>
              <a:gd name="connsiteY42" fmla="*/ 691515 h 1143000"/>
              <a:gd name="connsiteX43" fmla="*/ 264795 w 409575"/>
              <a:gd name="connsiteY43" fmla="*/ 602933 h 1143000"/>
              <a:gd name="connsiteX44" fmla="*/ 264795 w 409575"/>
              <a:gd name="connsiteY44" fmla="*/ 550545 h 1143000"/>
              <a:gd name="connsiteX45" fmla="*/ 284798 w 409575"/>
              <a:gd name="connsiteY45" fmla="*/ 526733 h 1143000"/>
              <a:gd name="connsiteX46" fmla="*/ 230505 w 409575"/>
              <a:gd name="connsiteY46" fmla="*/ 1012508 h 1143000"/>
              <a:gd name="connsiteX47" fmla="*/ 230505 w 409575"/>
              <a:gd name="connsiteY47" fmla="*/ 1079183 h 1143000"/>
              <a:gd name="connsiteX48" fmla="*/ 210502 w 409575"/>
              <a:gd name="connsiteY48" fmla="*/ 1093470 h 1143000"/>
              <a:gd name="connsiteX49" fmla="*/ 187642 w 409575"/>
              <a:gd name="connsiteY49" fmla="*/ 1079183 h 1143000"/>
              <a:gd name="connsiteX50" fmla="*/ 187642 w 409575"/>
              <a:gd name="connsiteY50" fmla="*/ 919163 h 1143000"/>
              <a:gd name="connsiteX51" fmla="*/ 230505 w 409575"/>
              <a:gd name="connsiteY51" fmla="*/ 919163 h 1143000"/>
              <a:gd name="connsiteX52" fmla="*/ 230505 w 409575"/>
              <a:gd name="connsiteY52" fmla="*/ 1012508 h 1143000"/>
              <a:gd name="connsiteX53" fmla="*/ 187642 w 409575"/>
              <a:gd name="connsiteY53" fmla="*/ 351472 h 1143000"/>
              <a:gd name="connsiteX54" fmla="*/ 200977 w 409575"/>
              <a:gd name="connsiteY54" fmla="*/ 338138 h 1143000"/>
              <a:gd name="connsiteX55" fmla="*/ 229552 w 409575"/>
              <a:gd name="connsiteY55" fmla="*/ 337185 h 1143000"/>
              <a:gd name="connsiteX56" fmla="*/ 229552 w 409575"/>
              <a:gd name="connsiteY56" fmla="*/ 490538 h 1143000"/>
              <a:gd name="connsiteX57" fmla="*/ 208598 w 409575"/>
              <a:gd name="connsiteY57" fmla="*/ 502920 h 1143000"/>
              <a:gd name="connsiteX58" fmla="*/ 187642 w 409575"/>
              <a:gd name="connsiteY58" fmla="*/ 490538 h 1143000"/>
              <a:gd name="connsiteX59" fmla="*/ 187642 w 409575"/>
              <a:gd name="connsiteY59" fmla="*/ 351472 h 1143000"/>
              <a:gd name="connsiteX60" fmla="*/ 187642 w 409575"/>
              <a:gd name="connsiteY60" fmla="*/ 743903 h 1143000"/>
              <a:gd name="connsiteX61" fmla="*/ 227648 w 409575"/>
              <a:gd name="connsiteY61" fmla="*/ 727710 h 1143000"/>
              <a:gd name="connsiteX62" fmla="*/ 227648 w 409575"/>
              <a:gd name="connsiteY62" fmla="*/ 893445 h 1143000"/>
              <a:gd name="connsiteX63" fmla="*/ 202883 w 409575"/>
              <a:gd name="connsiteY63" fmla="*/ 893445 h 1143000"/>
              <a:gd name="connsiteX64" fmla="*/ 186690 w 409575"/>
              <a:gd name="connsiteY64" fmla="*/ 878205 h 1143000"/>
              <a:gd name="connsiteX65" fmla="*/ 187642 w 409575"/>
              <a:gd name="connsiteY65" fmla="*/ 743903 h 1143000"/>
              <a:gd name="connsiteX66" fmla="*/ 114300 w 409575"/>
              <a:gd name="connsiteY66" fmla="*/ 139065 h 1143000"/>
              <a:gd name="connsiteX67" fmla="*/ 154305 w 409575"/>
              <a:gd name="connsiteY67" fmla="*/ 139065 h 1143000"/>
              <a:gd name="connsiteX68" fmla="*/ 154305 w 409575"/>
              <a:gd name="connsiteY68" fmla="*/ 230505 h 1143000"/>
              <a:gd name="connsiteX69" fmla="*/ 154305 w 409575"/>
              <a:gd name="connsiteY69" fmla="*/ 269558 h 1143000"/>
              <a:gd name="connsiteX70" fmla="*/ 114300 w 409575"/>
              <a:gd name="connsiteY70" fmla="*/ 301943 h 1143000"/>
              <a:gd name="connsiteX71" fmla="*/ 114300 w 409575"/>
              <a:gd name="connsiteY71" fmla="*/ 139065 h 1143000"/>
              <a:gd name="connsiteX72" fmla="*/ 114300 w 409575"/>
              <a:gd name="connsiteY72" fmla="*/ 339090 h 1143000"/>
              <a:gd name="connsiteX73" fmla="*/ 130492 w 409575"/>
              <a:gd name="connsiteY73" fmla="*/ 337185 h 1143000"/>
              <a:gd name="connsiteX74" fmla="*/ 155258 w 409575"/>
              <a:gd name="connsiteY74" fmla="*/ 360997 h 1143000"/>
              <a:gd name="connsiteX75" fmla="*/ 155258 w 409575"/>
              <a:gd name="connsiteY75" fmla="*/ 472440 h 1143000"/>
              <a:gd name="connsiteX76" fmla="*/ 115252 w 409575"/>
              <a:gd name="connsiteY76" fmla="*/ 501015 h 1143000"/>
              <a:gd name="connsiteX77" fmla="*/ 114300 w 409575"/>
              <a:gd name="connsiteY77" fmla="*/ 339090 h 1143000"/>
              <a:gd name="connsiteX78" fmla="*/ 154305 w 409575"/>
              <a:gd name="connsiteY78" fmla="*/ 691515 h 1143000"/>
              <a:gd name="connsiteX79" fmla="*/ 114300 w 409575"/>
              <a:gd name="connsiteY79" fmla="*/ 691515 h 1143000"/>
              <a:gd name="connsiteX80" fmla="*/ 114300 w 409575"/>
              <a:gd name="connsiteY80" fmla="*/ 530543 h 1143000"/>
              <a:gd name="connsiteX81" fmla="*/ 154305 w 409575"/>
              <a:gd name="connsiteY81" fmla="*/ 559118 h 1143000"/>
              <a:gd name="connsiteX82" fmla="*/ 154305 w 409575"/>
              <a:gd name="connsiteY82" fmla="*/ 691515 h 1143000"/>
              <a:gd name="connsiteX83" fmla="*/ 114300 w 409575"/>
              <a:gd name="connsiteY83" fmla="*/ 727710 h 1143000"/>
              <a:gd name="connsiteX84" fmla="*/ 139065 w 409575"/>
              <a:gd name="connsiteY84" fmla="*/ 728663 h 1143000"/>
              <a:gd name="connsiteX85" fmla="*/ 154305 w 409575"/>
              <a:gd name="connsiteY85" fmla="*/ 741998 h 1143000"/>
              <a:gd name="connsiteX86" fmla="*/ 154305 w 409575"/>
              <a:gd name="connsiteY86" fmla="*/ 879158 h 1143000"/>
              <a:gd name="connsiteX87" fmla="*/ 114300 w 409575"/>
              <a:gd name="connsiteY87" fmla="*/ 894398 h 1143000"/>
              <a:gd name="connsiteX88" fmla="*/ 114300 w 409575"/>
              <a:gd name="connsiteY88" fmla="*/ 72771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09575" h="1143000">
                <a:moveTo>
                  <a:pt x="417195" y="1149668"/>
                </a:moveTo>
                <a:cubicBezTo>
                  <a:pt x="417195" y="764858"/>
                  <a:pt x="417195" y="381953"/>
                  <a:pt x="417195" y="0"/>
                </a:cubicBezTo>
                <a:cubicBezTo>
                  <a:pt x="276225" y="0"/>
                  <a:pt x="139065" y="0"/>
                  <a:pt x="0" y="0"/>
                </a:cubicBezTo>
                <a:cubicBezTo>
                  <a:pt x="0" y="384810"/>
                  <a:pt x="0" y="766763"/>
                  <a:pt x="0" y="1149668"/>
                </a:cubicBezTo>
                <a:lnTo>
                  <a:pt x="417195" y="1149668"/>
                </a:lnTo>
                <a:close/>
                <a:moveTo>
                  <a:pt x="342900" y="1091565"/>
                </a:moveTo>
                <a:cubicBezTo>
                  <a:pt x="342900" y="1034415"/>
                  <a:pt x="342900" y="977265"/>
                  <a:pt x="342900" y="921068"/>
                </a:cubicBezTo>
                <a:cubicBezTo>
                  <a:pt x="382905" y="914400"/>
                  <a:pt x="383858" y="914400"/>
                  <a:pt x="383858" y="951548"/>
                </a:cubicBezTo>
                <a:cubicBezTo>
                  <a:pt x="383858" y="987743"/>
                  <a:pt x="383858" y="1023938"/>
                  <a:pt x="383858" y="1061085"/>
                </a:cubicBezTo>
                <a:cubicBezTo>
                  <a:pt x="382905" y="1096328"/>
                  <a:pt x="382905" y="1097280"/>
                  <a:pt x="342900" y="1091565"/>
                </a:cubicBezTo>
                <a:close/>
                <a:moveTo>
                  <a:pt x="382905" y="879158"/>
                </a:moveTo>
                <a:cubicBezTo>
                  <a:pt x="381000" y="906780"/>
                  <a:pt x="358140" y="887730"/>
                  <a:pt x="343852" y="894398"/>
                </a:cubicBezTo>
                <a:cubicBezTo>
                  <a:pt x="343852" y="838200"/>
                  <a:pt x="343852" y="784860"/>
                  <a:pt x="343852" y="727710"/>
                </a:cubicBezTo>
                <a:cubicBezTo>
                  <a:pt x="353377" y="727710"/>
                  <a:pt x="360998" y="725805"/>
                  <a:pt x="367665" y="728663"/>
                </a:cubicBezTo>
                <a:cubicBezTo>
                  <a:pt x="373380" y="730568"/>
                  <a:pt x="382905" y="737235"/>
                  <a:pt x="382905" y="741998"/>
                </a:cubicBezTo>
                <a:cubicBezTo>
                  <a:pt x="383858" y="787718"/>
                  <a:pt x="384810" y="833438"/>
                  <a:pt x="382905" y="879158"/>
                </a:cubicBezTo>
                <a:close/>
                <a:moveTo>
                  <a:pt x="342900" y="139065"/>
                </a:moveTo>
                <a:cubicBezTo>
                  <a:pt x="356235" y="139065"/>
                  <a:pt x="367665" y="139065"/>
                  <a:pt x="382905" y="139065"/>
                </a:cubicBezTo>
                <a:cubicBezTo>
                  <a:pt x="382905" y="168593"/>
                  <a:pt x="382905" y="197168"/>
                  <a:pt x="382905" y="225743"/>
                </a:cubicBezTo>
                <a:cubicBezTo>
                  <a:pt x="382905" y="240030"/>
                  <a:pt x="382905" y="254318"/>
                  <a:pt x="382905" y="268605"/>
                </a:cubicBezTo>
                <a:cubicBezTo>
                  <a:pt x="382905" y="305753"/>
                  <a:pt x="382905" y="305753"/>
                  <a:pt x="342900" y="301943"/>
                </a:cubicBezTo>
                <a:cubicBezTo>
                  <a:pt x="342900" y="246698"/>
                  <a:pt x="342900" y="193358"/>
                  <a:pt x="342900" y="139065"/>
                </a:cubicBezTo>
                <a:close/>
                <a:moveTo>
                  <a:pt x="382905" y="470535"/>
                </a:moveTo>
                <a:cubicBezTo>
                  <a:pt x="382905" y="506730"/>
                  <a:pt x="382905" y="506730"/>
                  <a:pt x="342900" y="501015"/>
                </a:cubicBezTo>
                <a:cubicBezTo>
                  <a:pt x="342900" y="447675"/>
                  <a:pt x="342900" y="393383"/>
                  <a:pt x="342900" y="340043"/>
                </a:cubicBezTo>
                <a:cubicBezTo>
                  <a:pt x="382905" y="333375"/>
                  <a:pt x="382905" y="333375"/>
                  <a:pt x="382905" y="370522"/>
                </a:cubicBezTo>
                <a:cubicBezTo>
                  <a:pt x="382905" y="403860"/>
                  <a:pt x="382905" y="437197"/>
                  <a:pt x="382905" y="470535"/>
                </a:cubicBezTo>
                <a:close/>
                <a:moveTo>
                  <a:pt x="342900" y="531495"/>
                </a:moveTo>
                <a:cubicBezTo>
                  <a:pt x="378142" y="521018"/>
                  <a:pt x="383858" y="523875"/>
                  <a:pt x="383858" y="559118"/>
                </a:cubicBezTo>
                <a:cubicBezTo>
                  <a:pt x="383858" y="601980"/>
                  <a:pt x="383858" y="645795"/>
                  <a:pt x="383858" y="690563"/>
                </a:cubicBezTo>
                <a:cubicBezTo>
                  <a:pt x="368617" y="690563"/>
                  <a:pt x="356235" y="690563"/>
                  <a:pt x="342900" y="690563"/>
                </a:cubicBezTo>
                <a:cubicBezTo>
                  <a:pt x="342900" y="637223"/>
                  <a:pt x="342900" y="584835"/>
                  <a:pt x="342900" y="531495"/>
                </a:cubicBezTo>
                <a:close/>
                <a:moveTo>
                  <a:pt x="263842" y="139065"/>
                </a:moveTo>
                <a:cubicBezTo>
                  <a:pt x="279083" y="139065"/>
                  <a:pt x="290512" y="139065"/>
                  <a:pt x="305752" y="139065"/>
                </a:cubicBezTo>
                <a:cubicBezTo>
                  <a:pt x="305752" y="177165"/>
                  <a:pt x="305752" y="214313"/>
                  <a:pt x="305752" y="250508"/>
                </a:cubicBezTo>
                <a:cubicBezTo>
                  <a:pt x="305752" y="260033"/>
                  <a:pt x="305752" y="268605"/>
                  <a:pt x="305752" y="278130"/>
                </a:cubicBezTo>
                <a:cubicBezTo>
                  <a:pt x="305752" y="303847"/>
                  <a:pt x="301942" y="307658"/>
                  <a:pt x="277177" y="302895"/>
                </a:cubicBezTo>
                <a:cubicBezTo>
                  <a:pt x="272415" y="301943"/>
                  <a:pt x="264795" y="294323"/>
                  <a:pt x="264795" y="289560"/>
                </a:cubicBezTo>
                <a:cubicBezTo>
                  <a:pt x="263842" y="240030"/>
                  <a:pt x="263842" y="190500"/>
                  <a:pt x="263842" y="139065"/>
                </a:cubicBezTo>
                <a:close/>
                <a:moveTo>
                  <a:pt x="284798" y="526733"/>
                </a:moveTo>
                <a:cubicBezTo>
                  <a:pt x="301942" y="526733"/>
                  <a:pt x="306705" y="533400"/>
                  <a:pt x="306705" y="549593"/>
                </a:cubicBezTo>
                <a:cubicBezTo>
                  <a:pt x="305752" y="596265"/>
                  <a:pt x="306705" y="641985"/>
                  <a:pt x="306705" y="691515"/>
                </a:cubicBezTo>
                <a:cubicBezTo>
                  <a:pt x="291465" y="691515"/>
                  <a:pt x="280035" y="691515"/>
                  <a:pt x="264795" y="691515"/>
                </a:cubicBezTo>
                <a:cubicBezTo>
                  <a:pt x="264795" y="661035"/>
                  <a:pt x="264795" y="631508"/>
                  <a:pt x="264795" y="602933"/>
                </a:cubicBezTo>
                <a:cubicBezTo>
                  <a:pt x="264795" y="585788"/>
                  <a:pt x="265748" y="567690"/>
                  <a:pt x="264795" y="550545"/>
                </a:cubicBezTo>
                <a:cubicBezTo>
                  <a:pt x="262890" y="534353"/>
                  <a:pt x="267652" y="526733"/>
                  <a:pt x="284798" y="526733"/>
                </a:cubicBezTo>
                <a:close/>
                <a:moveTo>
                  <a:pt x="230505" y="1012508"/>
                </a:moveTo>
                <a:cubicBezTo>
                  <a:pt x="230505" y="1034415"/>
                  <a:pt x="230505" y="1056323"/>
                  <a:pt x="230505" y="1079183"/>
                </a:cubicBezTo>
                <a:cubicBezTo>
                  <a:pt x="230505" y="1094423"/>
                  <a:pt x="220980" y="1094423"/>
                  <a:pt x="210502" y="1093470"/>
                </a:cubicBezTo>
                <a:cubicBezTo>
                  <a:pt x="200025" y="1093470"/>
                  <a:pt x="187642" y="1096328"/>
                  <a:pt x="187642" y="1079183"/>
                </a:cubicBezTo>
                <a:cubicBezTo>
                  <a:pt x="187642" y="1026795"/>
                  <a:pt x="187642" y="974408"/>
                  <a:pt x="187642" y="919163"/>
                </a:cubicBezTo>
                <a:cubicBezTo>
                  <a:pt x="202883" y="919163"/>
                  <a:pt x="215265" y="919163"/>
                  <a:pt x="230505" y="919163"/>
                </a:cubicBezTo>
                <a:cubicBezTo>
                  <a:pt x="230505" y="951548"/>
                  <a:pt x="230505" y="982027"/>
                  <a:pt x="230505" y="1012508"/>
                </a:cubicBezTo>
                <a:close/>
                <a:moveTo>
                  <a:pt x="187642" y="351472"/>
                </a:moveTo>
                <a:cubicBezTo>
                  <a:pt x="187642" y="346710"/>
                  <a:pt x="195262" y="340043"/>
                  <a:pt x="200977" y="338138"/>
                </a:cubicBezTo>
                <a:cubicBezTo>
                  <a:pt x="208598" y="336233"/>
                  <a:pt x="217170" y="337185"/>
                  <a:pt x="229552" y="337185"/>
                </a:cubicBezTo>
                <a:cubicBezTo>
                  <a:pt x="229552" y="390525"/>
                  <a:pt x="229552" y="440055"/>
                  <a:pt x="229552" y="490538"/>
                </a:cubicBezTo>
                <a:cubicBezTo>
                  <a:pt x="229552" y="506730"/>
                  <a:pt x="217170" y="504825"/>
                  <a:pt x="208598" y="502920"/>
                </a:cubicBezTo>
                <a:cubicBezTo>
                  <a:pt x="200977" y="501015"/>
                  <a:pt x="187642" y="495300"/>
                  <a:pt x="187642" y="490538"/>
                </a:cubicBezTo>
                <a:cubicBezTo>
                  <a:pt x="186690" y="443865"/>
                  <a:pt x="186690" y="398145"/>
                  <a:pt x="187642" y="351472"/>
                </a:cubicBezTo>
                <a:close/>
                <a:moveTo>
                  <a:pt x="187642" y="743903"/>
                </a:moveTo>
                <a:cubicBezTo>
                  <a:pt x="188595" y="715328"/>
                  <a:pt x="212408" y="733425"/>
                  <a:pt x="227648" y="727710"/>
                </a:cubicBezTo>
                <a:cubicBezTo>
                  <a:pt x="227648" y="783908"/>
                  <a:pt x="227648" y="837248"/>
                  <a:pt x="227648" y="893445"/>
                </a:cubicBezTo>
                <a:cubicBezTo>
                  <a:pt x="218123" y="893445"/>
                  <a:pt x="210502" y="893445"/>
                  <a:pt x="202883" y="893445"/>
                </a:cubicBezTo>
                <a:cubicBezTo>
                  <a:pt x="191452" y="894398"/>
                  <a:pt x="186690" y="889635"/>
                  <a:pt x="186690" y="878205"/>
                </a:cubicBezTo>
                <a:cubicBezTo>
                  <a:pt x="187642" y="833438"/>
                  <a:pt x="185737" y="787718"/>
                  <a:pt x="187642" y="743903"/>
                </a:cubicBezTo>
                <a:close/>
                <a:moveTo>
                  <a:pt x="114300" y="139065"/>
                </a:moveTo>
                <a:cubicBezTo>
                  <a:pt x="127635" y="139065"/>
                  <a:pt x="139065" y="139065"/>
                  <a:pt x="154305" y="139065"/>
                </a:cubicBezTo>
                <a:cubicBezTo>
                  <a:pt x="154305" y="170498"/>
                  <a:pt x="154305" y="200025"/>
                  <a:pt x="154305" y="230505"/>
                </a:cubicBezTo>
                <a:cubicBezTo>
                  <a:pt x="154305" y="243840"/>
                  <a:pt x="154305" y="256223"/>
                  <a:pt x="154305" y="269558"/>
                </a:cubicBezTo>
                <a:cubicBezTo>
                  <a:pt x="154305" y="306705"/>
                  <a:pt x="154305" y="306705"/>
                  <a:pt x="114300" y="301943"/>
                </a:cubicBezTo>
                <a:cubicBezTo>
                  <a:pt x="114300" y="248603"/>
                  <a:pt x="114300" y="195263"/>
                  <a:pt x="114300" y="139065"/>
                </a:cubicBezTo>
                <a:close/>
                <a:moveTo>
                  <a:pt x="114300" y="339090"/>
                </a:moveTo>
                <a:cubicBezTo>
                  <a:pt x="120015" y="338138"/>
                  <a:pt x="124777" y="338138"/>
                  <a:pt x="130492" y="337185"/>
                </a:cubicBezTo>
                <a:cubicBezTo>
                  <a:pt x="148590" y="334328"/>
                  <a:pt x="156210" y="340995"/>
                  <a:pt x="155258" y="360997"/>
                </a:cubicBezTo>
                <a:cubicBezTo>
                  <a:pt x="154305" y="398145"/>
                  <a:pt x="155258" y="435293"/>
                  <a:pt x="155258" y="472440"/>
                </a:cubicBezTo>
                <a:cubicBezTo>
                  <a:pt x="155258" y="506730"/>
                  <a:pt x="152400" y="508635"/>
                  <a:pt x="115252" y="501015"/>
                </a:cubicBezTo>
                <a:cubicBezTo>
                  <a:pt x="114300" y="447675"/>
                  <a:pt x="114300" y="394335"/>
                  <a:pt x="114300" y="339090"/>
                </a:cubicBezTo>
                <a:close/>
                <a:moveTo>
                  <a:pt x="154305" y="691515"/>
                </a:moveTo>
                <a:cubicBezTo>
                  <a:pt x="139065" y="691515"/>
                  <a:pt x="127635" y="691515"/>
                  <a:pt x="114300" y="691515"/>
                </a:cubicBezTo>
                <a:cubicBezTo>
                  <a:pt x="114300" y="637223"/>
                  <a:pt x="114300" y="583883"/>
                  <a:pt x="114300" y="530543"/>
                </a:cubicBezTo>
                <a:cubicBezTo>
                  <a:pt x="150495" y="521018"/>
                  <a:pt x="154305" y="523875"/>
                  <a:pt x="154305" y="559118"/>
                </a:cubicBezTo>
                <a:cubicBezTo>
                  <a:pt x="154305" y="603885"/>
                  <a:pt x="154305" y="646748"/>
                  <a:pt x="154305" y="691515"/>
                </a:cubicBezTo>
                <a:close/>
                <a:moveTo>
                  <a:pt x="114300" y="727710"/>
                </a:moveTo>
                <a:cubicBezTo>
                  <a:pt x="123825" y="727710"/>
                  <a:pt x="132398" y="725805"/>
                  <a:pt x="139065" y="728663"/>
                </a:cubicBezTo>
                <a:cubicBezTo>
                  <a:pt x="144780" y="730568"/>
                  <a:pt x="154305" y="737235"/>
                  <a:pt x="154305" y="741998"/>
                </a:cubicBezTo>
                <a:cubicBezTo>
                  <a:pt x="155258" y="787718"/>
                  <a:pt x="157162" y="833438"/>
                  <a:pt x="154305" y="879158"/>
                </a:cubicBezTo>
                <a:cubicBezTo>
                  <a:pt x="152400" y="906780"/>
                  <a:pt x="129540" y="887730"/>
                  <a:pt x="114300" y="894398"/>
                </a:cubicBezTo>
                <a:cubicBezTo>
                  <a:pt x="114300" y="837248"/>
                  <a:pt x="114300" y="783908"/>
                  <a:pt x="114300" y="727710"/>
                </a:cubicBez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 w="9525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126">
            <a:extLst>
              <a:ext uri="{FF2B5EF4-FFF2-40B4-BE49-F238E27FC236}">
                <a16:creationId xmlns:a16="http://schemas.microsoft.com/office/drawing/2014/main" id="{5BB05788-AAFA-45A2-BCDA-C8CC751CB9AE}"/>
              </a:ext>
            </a:extLst>
          </p:cNvPr>
          <p:cNvSpPr/>
          <p:nvPr/>
        </p:nvSpPr>
        <p:spPr>
          <a:xfrm>
            <a:off x="12090418" y="9056567"/>
            <a:ext cx="385984" cy="992531"/>
          </a:xfrm>
          <a:custGeom>
            <a:avLst/>
            <a:gdLst>
              <a:gd name="connsiteX0" fmla="*/ 0 w 466725"/>
              <a:gd name="connsiteY0" fmla="*/ 1203008 h 1200150"/>
              <a:gd name="connsiteX1" fmla="*/ 468630 w 466725"/>
              <a:gd name="connsiteY1" fmla="*/ 1203008 h 1200150"/>
              <a:gd name="connsiteX2" fmla="*/ 464820 w 466725"/>
              <a:gd name="connsiteY2" fmla="*/ 1182053 h 1200150"/>
              <a:gd name="connsiteX3" fmla="*/ 464820 w 466725"/>
              <a:gd name="connsiteY3" fmla="*/ 32385 h 1200150"/>
              <a:gd name="connsiteX4" fmla="*/ 464820 w 466725"/>
              <a:gd name="connsiteY4" fmla="*/ 0 h 1200150"/>
              <a:gd name="connsiteX5" fmla="*/ 0 w 466725"/>
              <a:gd name="connsiteY5" fmla="*/ 0 h 1200150"/>
              <a:gd name="connsiteX6" fmla="*/ 0 w 466725"/>
              <a:gd name="connsiteY6" fmla="*/ 29528 h 1200150"/>
              <a:gd name="connsiteX7" fmla="*/ 0 w 466725"/>
              <a:gd name="connsiteY7" fmla="*/ 1183958 h 1200150"/>
              <a:gd name="connsiteX8" fmla="*/ 0 w 466725"/>
              <a:gd name="connsiteY8" fmla="*/ 1203008 h 1200150"/>
              <a:gd name="connsiteX9" fmla="*/ 110490 w 466725"/>
              <a:gd name="connsiteY9" fmla="*/ 892493 h 1200150"/>
              <a:gd name="connsiteX10" fmla="*/ 41910 w 466725"/>
              <a:gd name="connsiteY10" fmla="*/ 892493 h 1200150"/>
              <a:gd name="connsiteX11" fmla="*/ 41910 w 466725"/>
              <a:gd name="connsiteY11" fmla="*/ 825818 h 1200150"/>
              <a:gd name="connsiteX12" fmla="*/ 110490 w 466725"/>
              <a:gd name="connsiteY12" fmla="*/ 825818 h 1200150"/>
              <a:gd name="connsiteX13" fmla="*/ 110490 w 466725"/>
              <a:gd name="connsiteY13" fmla="*/ 892493 h 1200150"/>
              <a:gd name="connsiteX14" fmla="*/ 204788 w 466725"/>
              <a:gd name="connsiteY14" fmla="*/ 892493 h 1200150"/>
              <a:gd name="connsiteX15" fmla="*/ 146685 w 466725"/>
              <a:gd name="connsiteY15" fmla="*/ 892493 h 1200150"/>
              <a:gd name="connsiteX16" fmla="*/ 146685 w 466725"/>
              <a:gd name="connsiteY16" fmla="*/ 824865 h 1200150"/>
              <a:gd name="connsiteX17" fmla="*/ 204788 w 466725"/>
              <a:gd name="connsiteY17" fmla="*/ 824865 h 1200150"/>
              <a:gd name="connsiteX18" fmla="*/ 204788 w 466725"/>
              <a:gd name="connsiteY18" fmla="*/ 892493 h 1200150"/>
              <a:gd name="connsiteX19" fmla="*/ 206692 w 466725"/>
              <a:gd name="connsiteY19" fmla="*/ 673418 h 1200150"/>
              <a:gd name="connsiteX20" fmla="*/ 206692 w 466725"/>
              <a:gd name="connsiteY20" fmla="*/ 701040 h 1200150"/>
              <a:gd name="connsiteX21" fmla="*/ 195263 w 466725"/>
              <a:gd name="connsiteY21" fmla="*/ 702945 h 1200150"/>
              <a:gd name="connsiteX22" fmla="*/ 144780 w 466725"/>
              <a:gd name="connsiteY22" fmla="*/ 652463 h 1200150"/>
              <a:gd name="connsiteX23" fmla="*/ 164782 w 466725"/>
              <a:gd name="connsiteY23" fmla="*/ 632460 h 1200150"/>
              <a:gd name="connsiteX24" fmla="*/ 206692 w 466725"/>
              <a:gd name="connsiteY24" fmla="*/ 673418 h 1200150"/>
              <a:gd name="connsiteX25" fmla="*/ 309563 w 466725"/>
              <a:gd name="connsiteY25" fmla="*/ 892493 h 1200150"/>
              <a:gd name="connsiteX26" fmla="*/ 252413 w 466725"/>
              <a:gd name="connsiteY26" fmla="*/ 892493 h 1200150"/>
              <a:gd name="connsiteX27" fmla="*/ 252413 w 466725"/>
              <a:gd name="connsiteY27" fmla="*/ 824865 h 1200150"/>
              <a:gd name="connsiteX28" fmla="*/ 309563 w 466725"/>
              <a:gd name="connsiteY28" fmla="*/ 824865 h 1200150"/>
              <a:gd name="connsiteX29" fmla="*/ 309563 w 466725"/>
              <a:gd name="connsiteY29" fmla="*/ 892493 h 1200150"/>
              <a:gd name="connsiteX30" fmla="*/ 311467 w 466725"/>
              <a:gd name="connsiteY30" fmla="*/ 701993 h 1200150"/>
              <a:gd name="connsiteX31" fmla="*/ 250507 w 466725"/>
              <a:gd name="connsiteY31" fmla="*/ 701993 h 1200150"/>
              <a:gd name="connsiteX32" fmla="*/ 251460 w 466725"/>
              <a:gd name="connsiteY32" fmla="*/ 644843 h 1200150"/>
              <a:gd name="connsiteX33" fmla="*/ 264795 w 466725"/>
              <a:gd name="connsiteY33" fmla="*/ 633413 h 1200150"/>
              <a:gd name="connsiteX34" fmla="*/ 311467 w 466725"/>
              <a:gd name="connsiteY34" fmla="*/ 672465 h 1200150"/>
              <a:gd name="connsiteX35" fmla="*/ 311467 w 466725"/>
              <a:gd name="connsiteY35" fmla="*/ 701993 h 1200150"/>
              <a:gd name="connsiteX36" fmla="*/ 404813 w 466725"/>
              <a:gd name="connsiteY36" fmla="*/ 892493 h 1200150"/>
              <a:gd name="connsiteX37" fmla="*/ 347663 w 466725"/>
              <a:gd name="connsiteY37" fmla="*/ 892493 h 1200150"/>
              <a:gd name="connsiteX38" fmla="*/ 347663 w 466725"/>
              <a:gd name="connsiteY38" fmla="*/ 824865 h 1200150"/>
              <a:gd name="connsiteX39" fmla="*/ 404813 w 466725"/>
              <a:gd name="connsiteY39" fmla="*/ 824865 h 1200150"/>
              <a:gd name="connsiteX40" fmla="*/ 404813 w 466725"/>
              <a:gd name="connsiteY40" fmla="*/ 892493 h 1200150"/>
              <a:gd name="connsiteX41" fmla="*/ 404813 w 466725"/>
              <a:gd name="connsiteY41" fmla="*/ 797243 h 1200150"/>
              <a:gd name="connsiteX42" fmla="*/ 346710 w 466725"/>
              <a:gd name="connsiteY42" fmla="*/ 797243 h 1200150"/>
              <a:gd name="connsiteX43" fmla="*/ 345757 w 466725"/>
              <a:gd name="connsiteY43" fmla="*/ 779145 h 1200150"/>
              <a:gd name="connsiteX44" fmla="*/ 404813 w 466725"/>
              <a:gd name="connsiteY44" fmla="*/ 731520 h 1200150"/>
              <a:gd name="connsiteX45" fmla="*/ 404813 w 466725"/>
              <a:gd name="connsiteY45" fmla="*/ 797243 h 1200150"/>
              <a:gd name="connsiteX46" fmla="*/ 405765 w 466725"/>
              <a:gd name="connsiteY46" fmla="*/ 701993 h 1200150"/>
              <a:gd name="connsiteX47" fmla="*/ 345757 w 466725"/>
              <a:gd name="connsiteY47" fmla="*/ 701993 h 1200150"/>
              <a:gd name="connsiteX48" fmla="*/ 345757 w 466725"/>
              <a:gd name="connsiteY48" fmla="*/ 643890 h 1200150"/>
              <a:gd name="connsiteX49" fmla="*/ 355282 w 466725"/>
              <a:gd name="connsiteY49" fmla="*/ 634365 h 1200150"/>
              <a:gd name="connsiteX50" fmla="*/ 404813 w 466725"/>
              <a:gd name="connsiteY50" fmla="*/ 634365 h 1200150"/>
              <a:gd name="connsiteX51" fmla="*/ 405765 w 466725"/>
              <a:gd name="connsiteY51" fmla="*/ 701993 h 1200150"/>
              <a:gd name="connsiteX52" fmla="*/ 405765 w 466725"/>
              <a:gd name="connsiteY52" fmla="*/ 444818 h 1200150"/>
              <a:gd name="connsiteX53" fmla="*/ 405765 w 466725"/>
              <a:gd name="connsiteY53" fmla="*/ 513398 h 1200150"/>
              <a:gd name="connsiteX54" fmla="*/ 358140 w 466725"/>
              <a:gd name="connsiteY54" fmla="*/ 512445 h 1200150"/>
              <a:gd name="connsiteX55" fmla="*/ 345757 w 466725"/>
              <a:gd name="connsiteY55" fmla="*/ 500063 h 1200150"/>
              <a:gd name="connsiteX56" fmla="*/ 344805 w 466725"/>
              <a:gd name="connsiteY56" fmla="*/ 443865 h 1200150"/>
              <a:gd name="connsiteX57" fmla="*/ 405765 w 466725"/>
              <a:gd name="connsiteY57" fmla="*/ 444818 h 1200150"/>
              <a:gd name="connsiteX58" fmla="*/ 404813 w 466725"/>
              <a:gd name="connsiteY58" fmla="*/ 321945 h 1200150"/>
              <a:gd name="connsiteX59" fmla="*/ 346710 w 466725"/>
              <a:gd name="connsiteY59" fmla="*/ 321945 h 1200150"/>
              <a:gd name="connsiteX60" fmla="*/ 346710 w 466725"/>
              <a:gd name="connsiteY60" fmla="*/ 254318 h 1200150"/>
              <a:gd name="connsiteX61" fmla="*/ 404813 w 466725"/>
              <a:gd name="connsiteY61" fmla="*/ 254318 h 1200150"/>
              <a:gd name="connsiteX62" fmla="*/ 404813 w 466725"/>
              <a:gd name="connsiteY62" fmla="*/ 321945 h 1200150"/>
              <a:gd name="connsiteX63" fmla="*/ 404813 w 466725"/>
              <a:gd name="connsiteY63" fmla="*/ 159068 h 1200150"/>
              <a:gd name="connsiteX64" fmla="*/ 404813 w 466725"/>
              <a:gd name="connsiteY64" fmla="*/ 224790 h 1200150"/>
              <a:gd name="connsiteX65" fmla="*/ 346710 w 466725"/>
              <a:gd name="connsiteY65" fmla="*/ 224790 h 1200150"/>
              <a:gd name="connsiteX66" fmla="*/ 345757 w 466725"/>
              <a:gd name="connsiteY66" fmla="*/ 207645 h 1200150"/>
              <a:gd name="connsiteX67" fmla="*/ 404813 w 466725"/>
              <a:gd name="connsiteY67" fmla="*/ 159068 h 1200150"/>
              <a:gd name="connsiteX68" fmla="*/ 346710 w 466725"/>
              <a:gd name="connsiteY68" fmla="*/ 349568 h 1200150"/>
              <a:gd name="connsiteX69" fmla="*/ 403860 w 466725"/>
              <a:gd name="connsiteY69" fmla="*/ 349568 h 1200150"/>
              <a:gd name="connsiteX70" fmla="*/ 403860 w 466725"/>
              <a:gd name="connsiteY70" fmla="*/ 415290 h 1200150"/>
              <a:gd name="connsiteX71" fmla="*/ 399097 w 466725"/>
              <a:gd name="connsiteY71" fmla="*/ 417195 h 1200150"/>
              <a:gd name="connsiteX72" fmla="*/ 346710 w 466725"/>
              <a:gd name="connsiteY72" fmla="*/ 349568 h 1200150"/>
              <a:gd name="connsiteX73" fmla="*/ 348615 w 466725"/>
              <a:gd name="connsiteY73" fmla="*/ 544830 h 1200150"/>
              <a:gd name="connsiteX74" fmla="*/ 405765 w 466725"/>
              <a:gd name="connsiteY74" fmla="*/ 534353 h 1200150"/>
              <a:gd name="connsiteX75" fmla="*/ 405765 w 466725"/>
              <a:gd name="connsiteY75" fmla="*/ 593408 h 1200150"/>
              <a:gd name="connsiteX76" fmla="*/ 403860 w 466725"/>
              <a:gd name="connsiteY76" fmla="*/ 611505 h 1200150"/>
              <a:gd name="connsiteX77" fmla="*/ 348615 w 466725"/>
              <a:gd name="connsiteY77" fmla="*/ 602933 h 1200150"/>
              <a:gd name="connsiteX78" fmla="*/ 348615 w 466725"/>
              <a:gd name="connsiteY78" fmla="*/ 544830 h 1200150"/>
              <a:gd name="connsiteX79" fmla="*/ 306705 w 466725"/>
              <a:gd name="connsiteY79" fmla="*/ 605790 h 1200150"/>
              <a:gd name="connsiteX80" fmla="*/ 258127 w 466725"/>
              <a:gd name="connsiteY80" fmla="*/ 607695 h 1200150"/>
              <a:gd name="connsiteX81" fmla="*/ 251460 w 466725"/>
              <a:gd name="connsiteY81" fmla="*/ 595313 h 1200150"/>
              <a:gd name="connsiteX82" fmla="*/ 251460 w 466725"/>
              <a:gd name="connsiteY82" fmla="*/ 570548 h 1200150"/>
              <a:gd name="connsiteX83" fmla="*/ 284797 w 466725"/>
              <a:gd name="connsiteY83" fmla="*/ 537210 h 1200150"/>
              <a:gd name="connsiteX84" fmla="*/ 314325 w 466725"/>
              <a:gd name="connsiteY84" fmla="*/ 575310 h 1200150"/>
              <a:gd name="connsiteX85" fmla="*/ 306705 w 466725"/>
              <a:gd name="connsiteY85" fmla="*/ 605790 h 1200150"/>
              <a:gd name="connsiteX86" fmla="*/ 252413 w 466725"/>
              <a:gd name="connsiteY86" fmla="*/ 254318 h 1200150"/>
              <a:gd name="connsiteX87" fmla="*/ 309563 w 466725"/>
              <a:gd name="connsiteY87" fmla="*/ 254318 h 1200150"/>
              <a:gd name="connsiteX88" fmla="*/ 309563 w 466725"/>
              <a:gd name="connsiteY88" fmla="*/ 321945 h 1200150"/>
              <a:gd name="connsiteX89" fmla="*/ 252413 w 466725"/>
              <a:gd name="connsiteY89" fmla="*/ 321945 h 1200150"/>
              <a:gd name="connsiteX90" fmla="*/ 252413 w 466725"/>
              <a:gd name="connsiteY90" fmla="*/ 254318 h 1200150"/>
              <a:gd name="connsiteX91" fmla="*/ 253365 w 466725"/>
              <a:gd name="connsiteY91" fmla="*/ 349568 h 1200150"/>
              <a:gd name="connsiteX92" fmla="*/ 309563 w 466725"/>
              <a:gd name="connsiteY92" fmla="*/ 349568 h 1200150"/>
              <a:gd name="connsiteX93" fmla="*/ 309563 w 466725"/>
              <a:gd name="connsiteY93" fmla="*/ 414338 h 1200150"/>
              <a:gd name="connsiteX94" fmla="*/ 304800 w 466725"/>
              <a:gd name="connsiteY94" fmla="*/ 417195 h 1200150"/>
              <a:gd name="connsiteX95" fmla="*/ 253365 w 466725"/>
              <a:gd name="connsiteY95" fmla="*/ 349568 h 1200150"/>
              <a:gd name="connsiteX96" fmla="*/ 254317 w 466725"/>
              <a:gd name="connsiteY96" fmla="*/ 736283 h 1200150"/>
              <a:gd name="connsiteX97" fmla="*/ 310515 w 466725"/>
              <a:gd name="connsiteY97" fmla="*/ 725805 h 1200150"/>
              <a:gd name="connsiteX98" fmla="*/ 310515 w 466725"/>
              <a:gd name="connsiteY98" fmla="*/ 799147 h 1200150"/>
              <a:gd name="connsiteX99" fmla="*/ 255270 w 466725"/>
              <a:gd name="connsiteY99" fmla="*/ 793433 h 1200150"/>
              <a:gd name="connsiteX100" fmla="*/ 254317 w 466725"/>
              <a:gd name="connsiteY100" fmla="*/ 736283 h 1200150"/>
              <a:gd name="connsiteX101" fmla="*/ 201930 w 466725"/>
              <a:gd name="connsiteY101" fmla="*/ 605790 h 1200150"/>
              <a:gd name="connsiteX102" fmla="*/ 153352 w 466725"/>
              <a:gd name="connsiteY102" fmla="*/ 607695 h 1200150"/>
              <a:gd name="connsiteX103" fmla="*/ 146685 w 466725"/>
              <a:gd name="connsiteY103" fmla="*/ 595313 h 1200150"/>
              <a:gd name="connsiteX104" fmla="*/ 145732 w 466725"/>
              <a:gd name="connsiteY104" fmla="*/ 559118 h 1200150"/>
              <a:gd name="connsiteX105" fmla="*/ 169545 w 466725"/>
              <a:gd name="connsiteY105" fmla="*/ 536258 h 1200150"/>
              <a:gd name="connsiteX106" fmla="*/ 208597 w 466725"/>
              <a:gd name="connsiteY106" fmla="*/ 574358 h 1200150"/>
              <a:gd name="connsiteX107" fmla="*/ 201930 w 466725"/>
              <a:gd name="connsiteY107" fmla="*/ 605790 h 1200150"/>
              <a:gd name="connsiteX108" fmla="*/ 145732 w 466725"/>
              <a:gd name="connsiteY108" fmla="*/ 167640 h 1200150"/>
              <a:gd name="connsiteX109" fmla="*/ 157163 w 466725"/>
              <a:gd name="connsiteY109" fmla="*/ 158115 h 1200150"/>
              <a:gd name="connsiteX110" fmla="*/ 204788 w 466725"/>
              <a:gd name="connsiteY110" fmla="*/ 158115 h 1200150"/>
              <a:gd name="connsiteX111" fmla="*/ 204788 w 466725"/>
              <a:gd name="connsiteY111" fmla="*/ 226695 h 1200150"/>
              <a:gd name="connsiteX112" fmla="*/ 144780 w 466725"/>
              <a:gd name="connsiteY112" fmla="*/ 226695 h 1200150"/>
              <a:gd name="connsiteX113" fmla="*/ 145732 w 466725"/>
              <a:gd name="connsiteY113" fmla="*/ 167640 h 1200150"/>
              <a:gd name="connsiteX114" fmla="*/ 204788 w 466725"/>
              <a:gd name="connsiteY114" fmla="*/ 254318 h 1200150"/>
              <a:gd name="connsiteX115" fmla="*/ 204788 w 466725"/>
              <a:gd name="connsiteY115" fmla="*/ 320993 h 1200150"/>
              <a:gd name="connsiteX116" fmla="*/ 146685 w 466725"/>
              <a:gd name="connsiteY116" fmla="*/ 320993 h 1200150"/>
              <a:gd name="connsiteX117" fmla="*/ 146685 w 466725"/>
              <a:gd name="connsiteY117" fmla="*/ 254318 h 1200150"/>
              <a:gd name="connsiteX118" fmla="*/ 204788 w 466725"/>
              <a:gd name="connsiteY118" fmla="*/ 254318 h 1200150"/>
              <a:gd name="connsiteX119" fmla="*/ 144780 w 466725"/>
              <a:gd name="connsiteY119" fmla="*/ 349568 h 1200150"/>
              <a:gd name="connsiteX120" fmla="*/ 205740 w 466725"/>
              <a:gd name="connsiteY120" fmla="*/ 349568 h 1200150"/>
              <a:gd name="connsiteX121" fmla="*/ 204788 w 466725"/>
              <a:gd name="connsiteY121" fmla="*/ 407670 h 1200150"/>
              <a:gd name="connsiteX122" fmla="*/ 194310 w 466725"/>
              <a:gd name="connsiteY122" fmla="*/ 418148 h 1200150"/>
              <a:gd name="connsiteX123" fmla="*/ 144780 w 466725"/>
              <a:gd name="connsiteY123" fmla="*/ 377190 h 1200150"/>
              <a:gd name="connsiteX124" fmla="*/ 144780 w 466725"/>
              <a:gd name="connsiteY124" fmla="*/ 349568 h 1200150"/>
              <a:gd name="connsiteX125" fmla="*/ 148590 w 466725"/>
              <a:gd name="connsiteY125" fmla="*/ 451485 h 1200150"/>
              <a:gd name="connsiteX126" fmla="*/ 204788 w 466725"/>
              <a:gd name="connsiteY126" fmla="*/ 441008 h 1200150"/>
              <a:gd name="connsiteX127" fmla="*/ 204788 w 466725"/>
              <a:gd name="connsiteY127" fmla="*/ 515303 h 1200150"/>
              <a:gd name="connsiteX128" fmla="*/ 148590 w 466725"/>
              <a:gd name="connsiteY128" fmla="*/ 506730 h 1200150"/>
              <a:gd name="connsiteX129" fmla="*/ 148590 w 466725"/>
              <a:gd name="connsiteY129" fmla="*/ 451485 h 1200150"/>
              <a:gd name="connsiteX130" fmla="*/ 112395 w 466725"/>
              <a:gd name="connsiteY130" fmla="*/ 782003 h 1200150"/>
              <a:gd name="connsiteX131" fmla="*/ 110490 w 466725"/>
              <a:gd name="connsiteY131" fmla="*/ 797243 h 1200150"/>
              <a:gd name="connsiteX132" fmla="*/ 89535 w 466725"/>
              <a:gd name="connsiteY132" fmla="*/ 798195 h 1200150"/>
              <a:gd name="connsiteX133" fmla="*/ 39052 w 466725"/>
              <a:gd name="connsiteY133" fmla="*/ 745808 h 1200150"/>
              <a:gd name="connsiteX134" fmla="*/ 56197 w 466725"/>
              <a:gd name="connsiteY134" fmla="*/ 727710 h 1200150"/>
              <a:gd name="connsiteX135" fmla="*/ 112395 w 466725"/>
              <a:gd name="connsiteY135" fmla="*/ 782003 h 1200150"/>
              <a:gd name="connsiteX136" fmla="*/ 74295 w 466725"/>
              <a:gd name="connsiteY136" fmla="*/ 609600 h 1200150"/>
              <a:gd name="connsiteX137" fmla="*/ 40005 w 466725"/>
              <a:gd name="connsiteY137" fmla="*/ 572453 h 1200150"/>
              <a:gd name="connsiteX138" fmla="*/ 78105 w 466725"/>
              <a:gd name="connsiteY138" fmla="*/ 537210 h 1200150"/>
              <a:gd name="connsiteX139" fmla="*/ 112395 w 466725"/>
              <a:gd name="connsiteY139" fmla="*/ 574358 h 1200150"/>
              <a:gd name="connsiteX140" fmla="*/ 74295 w 466725"/>
              <a:gd name="connsiteY140" fmla="*/ 609600 h 1200150"/>
              <a:gd name="connsiteX141" fmla="*/ 112395 w 466725"/>
              <a:gd name="connsiteY141" fmla="*/ 480060 h 1200150"/>
              <a:gd name="connsiteX142" fmla="*/ 75247 w 466725"/>
              <a:gd name="connsiteY142" fmla="*/ 513398 h 1200150"/>
              <a:gd name="connsiteX143" fmla="*/ 40005 w 466725"/>
              <a:gd name="connsiteY143" fmla="*/ 477203 h 1200150"/>
              <a:gd name="connsiteX144" fmla="*/ 76200 w 466725"/>
              <a:gd name="connsiteY144" fmla="*/ 442913 h 1200150"/>
              <a:gd name="connsiteX145" fmla="*/ 112395 w 466725"/>
              <a:gd name="connsiteY145" fmla="*/ 480060 h 1200150"/>
              <a:gd name="connsiteX146" fmla="*/ 41910 w 466725"/>
              <a:gd name="connsiteY146" fmla="*/ 320993 h 1200150"/>
              <a:gd name="connsiteX147" fmla="*/ 41910 w 466725"/>
              <a:gd name="connsiteY147" fmla="*/ 252413 h 1200150"/>
              <a:gd name="connsiteX148" fmla="*/ 109538 w 466725"/>
              <a:gd name="connsiteY148" fmla="*/ 252413 h 1200150"/>
              <a:gd name="connsiteX149" fmla="*/ 109538 w 466725"/>
              <a:gd name="connsiteY149" fmla="*/ 320993 h 1200150"/>
              <a:gd name="connsiteX150" fmla="*/ 41910 w 466725"/>
              <a:gd name="connsiteY150" fmla="*/ 320993 h 1200150"/>
              <a:gd name="connsiteX151" fmla="*/ 40957 w 466725"/>
              <a:gd name="connsiteY151" fmla="*/ 169545 h 1200150"/>
              <a:gd name="connsiteX152" fmla="*/ 91440 w 466725"/>
              <a:gd name="connsiteY152" fmla="*/ 158115 h 1200150"/>
              <a:gd name="connsiteX153" fmla="*/ 111442 w 466725"/>
              <a:gd name="connsiteY153" fmla="*/ 171450 h 1200150"/>
              <a:gd name="connsiteX154" fmla="*/ 111442 w 466725"/>
              <a:gd name="connsiteY154" fmla="*/ 226695 h 1200150"/>
              <a:gd name="connsiteX155" fmla="*/ 87630 w 466725"/>
              <a:gd name="connsiteY155" fmla="*/ 227648 h 1200150"/>
              <a:gd name="connsiteX156" fmla="*/ 39052 w 466725"/>
              <a:gd name="connsiteY156" fmla="*/ 227648 h 1200150"/>
              <a:gd name="connsiteX157" fmla="*/ 40957 w 466725"/>
              <a:gd name="connsiteY157" fmla="*/ 169545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66725" h="1200150">
                <a:moveTo>
                  <a:pt x="0" y="1203008"/>
                </a:moveTo>
                <a:lnTo>
                  <a:pt x="468630" y="1203008"/>
                </a:lnTo>
                <a:cubicBezTo>
                  <a:pt x="466725" y="1197293"/>
                  <a:pt x="464820" y="1189673"/>
                  <a:pt x="464820" y="1182053"/>
                </a:cubicBezTo>
                <a:cubicBezTo>
                  <a:pt x="464820" y="799147"/>
                  <a:pt x="464820" y="415290"/>
                  <a:pt x="464820" y="32385"/>
                </a:cubicBezTo>
                <a:cubicBezTo>
                  <a:pt x="464820" y="21908"/>
                  <a:pt x="464820" y="11430"/>
                  <a:pt x="464820" y="0"/>
                </a:cubicBezTo>
                <a:cubicBezTo>
                  <a:pt x="308610" y="0"/>
                  <a:pt x="156210" y="0"/>
                  <a:pt x="0" y="0"/>
                </a:cubicBezTo>
                <a:cubicBezTo>
                  <a:pt x="0" y="10478"/>
                  <a:pt x="0" y="20003"/>
                  <a:pt x="0" y="29528"/>
                </a:cubicBezTo>
                <a:cubicBezTo>
                  <a:pt x="0" y="414338"/>
                  <a:pt x="0" y="799147"/>
                  <a:pt x="0" y="1183958"/>
                </a:cubicBezTo>
                <a:cubicBezTo>
                  <a:pt x="952" y="1189673"/>
                  <a:pt x="1905" y="1196340"/>
                  <a:pt x="0" y="1203008"/>
                </a:cubicBezTo>
                <a:close/>
                <a:moveTo>
                  <a:pt x="110490" y="892493"/>
                </a:moveTo>
                <a:cubicBezTo>
                  <a:pt x="87630" y="892493"/>
                  <a:pt x="65722" y="892493"/>
                  <a:pt x="41910" y="892493"/>
                </a:cubicBezTo>
                <a:cubicBezTo>
                  <a:pt x="41910" y="870585"/>
                  <a:pt x="41910" y="848678"/>
                  <a:pt x="41910" y="825818"/>
                </a:cubicBezTo>
                <a:cubicBezTo>
                  <a:pt x="64770" y="825818"/>
                  <a:pt x="86677" y="825818"/>
                  <a:pt x="110490" y="825818"/>
                </a:cubicBezTo>
                <a:cubicBezTo>
                  <a:pt x="110490" y="847725"/>
                  <a:pt x="110490" y="869633"/>
                  <a:pt x="110490" y="892493"/>
                </a:cubicBezTo>
                <a:close/>
                <a:moveTo>
                  <a:pt x="204788" y="892493"/>
                </a:moveTo>
                <a:cubicBezTo>
                  <a:pt x="184785" y="892493"/>
                  <a:pt x="166688" y="892493"/>
                  <a:pt x="146685" y="892493"/>
                </a:cubicBezTo>
                <a:cubicBezTo>
                  <a:pt x="146685" y="870585"/>
                  <a:pt x="146685" y="848678"/>
                  <a:pt x="146685" y="824865"/>
                </a:cubicBezTo>
                <a:cubicBezTo>
                  <a:pt x="165735" y="824865"/>
                  <a:pt x="184785" y="824865"/>
                  <a:pt x="204788" y="824865"/>
                </a:cubicBezTo>
                <a:cubicBezTo>
                  <a:pt x="204788" y="848678"/>
                  <a:pt x="204788" y="869633"/>
                  <a:pt x="204788" y="892493"/>
                </a:cubicBezTo>
                <a:close/>
                <a:moveTo>
                  <a:pt x="206692" y="673418"/>
                </a:moveTo>
                <a:cubicBezTo>
                  <a:pt x="206692" y="681990"/>
                  <a:pt x="206692" y="691515"/>
                  <a:pt x="206692" y="701040"/>
                </a:cubicBezTo>
                <a:cubicBezTo>
                  <a:pt x="200025" y="701993"/>
                  <a:pt x="198120" y="702945"/>
                  <a:pt x="195263" y="702945"/>
                </a:cubicBezTo>
                <a:cubicBezTo>
                  <a:pt x="136207" y="701993"/>
                  <a:pt x="146685" y="712470"/>
                  <a:pt x="144780" y="652463"/>
                </a:cubicBezTo>
                <a:cubicBezTo>
                  <a:pt x="144780" y="638175"/>
                  <a:pt x="149542" y="632460"/>
                  <a:pt x="164782" y="632460"/>
                </a:cubicBezTo>
                <a:cubicBezTo>
                  <a:pt x="215265" y="633413"/>
                  <a:pt x="204788" y="629603"/>
                  <a:pt x="206692" y="673418"/>
                </a:cubicBezTo>
                <a:close/>
                <a:moveTo>
                  <a:pt x="309563" y="892493"/>
                </a:moveTo>
                <a:cubicBezTo>
                  <a:pt x="291465" y="892493"/>
                  <a:pt x="272415" y="892493"/>
                  <a:pt x="252413" y="892493"/>
                </a:cubicBezTo>
                <a:cubicBezTo>
                  <a:pt x="252413" y="870585"/>
                  <a:pt x="252413" y="848678"/>
                  <a:pt x="252413" y="824865"/>
                </a:cubicBezTo>
                <a:cubicBezTo>
                  <a:pt x="272415" y="824865"/>
                  <a:pt x="290513" y="824865"/>
                  <a:pt x="309563" y="824865"/>
                </a:cubicBezTo>
                <a:cubicBezTo>
                  <a:pt x="309563" y="847725"/>
                  <a:pt x="309563" y="869633"/>
                  <a:pt x="309563" y="892493"/>
                </a:cubicBezTo>
                <a:close/>
                <a:moveTo>
                  <a:pt x="311467" y="701993"/>
                </a:moveTo>
                <a:cubicBezTo>
                  <a:pt x="289560" y="701993"/>
                  <a:pt x="271463" y="701993"/>
                  <a:pt x="250507" y="701993"/>
                </a:cubicBezTo>
                <a:cubicBezTo>
                  <a:pt x="250507" y="681990"/>
                  <a:pt x="249555" y="662940"/>
                  <a:pt x="251460" y="644843"/>
                </a:cubicBezTo>
                <a:cubicBezTo>
                  <a:pt x="251460" y="641033"/>
                  <a:pt x="259080" y="634365"/>
                  <a:pt x="264795" y="633413"/>
                </a:cubicBezTo>
                <a:cubicBezTo>
                  <a:pt x="307657" y="626745"/>
                  <a:pt x="312420" y="630555"/>
                  <a:pt x="311467" y="672465"/>
                </a:cubicBezTo>
                <a:cubicBezTo>
                  <a:pt x="311467" y="681990"/>
                  <a:pt x="311467" y="690563"/>
                  <a:pt x="311467" y="701993"/>
                </a:cubicBezTo>
                <a:close/>
                <a:moveTo>
                  <a:pt x="404813" y="892493"/>
                </a:moveTo>
                <a:cubicBezTo>
                  <a:pt x="385763" y="892493"/>
                  <a:pt x="367665" y="892493"/>
                  <a:pt x="347663" y="892493"/>
                </a:cubicBezTo>
                <a:cubicBezTo>
                  <a:pt x="347663" y="870585"/>
                  <a:pt x="347663" y="848678"/>
                  <a:pt x="347663" y="824865"/>
                </a:cubicBezTo>
                <a:cubicBezTo>
                  <a:pt x="366713" y="824865"/>
                  <a:pt x="384810" y="824865"/>
                  <a:pt x="404813" y="824865"/>
                </a:cubicBezTo>
                <a:cubicBezTo>
                  <a:pt x="404813" y="846772"/>
                  <a:pt x="404813" y="869633"/>
                  <a:pt x="404813" y="892493"/>
                </a:cubicBezTo>
                <a:close/>
                <a:moveTo>
                  <a:pt x="404813" y="797243"/>
                </a:moveTo>
                <a:cubicBezTo>
                  <a:pt x="385763" y="797243"/>
                  <a:pt x="367665" y="797243"/>
                  <a:pt x="346710" y="797243"/>
                </a:cubicBezTo>
                <a:cubicBezTo>
                  <a:pt x="345757" y="789622"/>
                  <a:pt x="345757" y="784860"/>
                  <a:pt x="345757" y="779145"/>
                </a:cubicBezTo>
                <a:cubicBezTo>
                  <a:pt x="344805" y="722947"/>
                  <a:pt x="346710" y="721043"/>
                  <a:pt x="404813" y="731520"/>
                </a:cubicBezTo>
                <a:cubicBezTo>
                  <a:pt x="404813" y="752475"/>
                  <a:pt x="404813" y="773430"/>
                  <a:pt x="404813" y="797243"/>
                </a:cubicBezTo>
                <a:close/>
                <a:moveTo>
                  <a:pt x="405765" y="701993"/>
                </a:moveTo>
                <a:cubicBezTo>
                  <a:pt x="386715" y="701993"/>
                  <a:pt x="367665" y="701993"/>
                  <a:pt x="345757" y="701993"/>
                </a:cubicBezTo>
                <a:cubicBezTo>
                  <a:pt x="345757" y="681990"/>
                  <a:pt x="344805" y="662940"/>
                  <a:pt x="345757" y="643890"/>
                </a:cubicBezTo>
                <a:cubicBezTo>
                  <a:pt x="345757" y="640080"/>
                  <a:pt x="351472" y="634365"/>
                  <a:pt x="355282" y="634365"/>
                </a:cubicBezTo>
                <a:cubicBezTo>
                  <a:pt x="371475" y="633413"/>
                  <a:pt x="387667" y="634365"/>
                  <a:pt x="404813" y="634365"/>
                </a:cubicBezTo>
                <a:cubicBezTo>
                  <a:pt x="405765" y="659130"/>
                  <a:pt x="405765" y="680085"/>
                  <a:pt x="405765" y="701993"/>
                </a:cubicBezTo>
                <a:close/>
                <a:moveTo>
                  <a:pt x="405765" y="444818"/>
                </a:moveTo>
                <a:cubicBezTo>
                  <a:pt x="405765" y="467678"/>
                  <a:pt x="405765" y="488633"/>
                  <a:pt x="405765" y="513398"/>
                </a:cubicBezTo>
                <a:cubicBezTo>
                  <a:pt x="389572" y="513398"/>
                  <a:pt x="373380" y="514350"/>
                  <a:pt x="358140" y="512445"/>
                </a:cubicBezTo>
                <a:cubicBezTo>
                  <a:pt x="353377" y="512445"/>
                  <a:pt x="346710" y="504825"/>
                  <a:pt x="345757" y="500063"/>
                </a:cubicBezTo>
                <a:cubicBezTo>
                  <a:pt x="344805" y="481965"/>
                  <a:pt x="344805" y="463868"/>
                  <a:pt x="344805" y="443865"/>
                </a:cubicBezTo>
                <a:cubicBezTo>
                  <a:pt x="365760" y="444818"/>
                  <a:pt x="384810" y="444818"/>
                  <a:pt x="405765" y="444818"/>
                </a:cubicBezTo>
                <a:close/>
                <a:moveTo>
                  <a:pt x="404813" y="321945"/>
                </a:moveTo>
                <a:cubicBezTo>
                  <a:pt x="385763" y="321945"/>
                  <a:pt x="367665" y="321945"/>
                  <a:pt x="346710" y="321945"/>
                </a:cubicBezTo>
                <a:cubicBezTo>
                  <a:pt x="346710" y="298133"/>
                  <a:pt x="346710" y="277178"/>
                  <a:pt x="346710" y="254318"/>
                </a:cubicBezTo>
                <a:cubicBezTo>
                  <a:pt x="365760" y="254318"/>
                  <a:pt x="384810" y="254318"/>
                  <a:pt x="404813" y="254318"/>
                </a:cubicBezTo>
                <a:cubicBezTo>
                  <a:pt x="404813" y="276225"/>
                  <a:pt x="404813" y="298133"/>
                  <a:pt x="404813" y="321945"/>
                </a:cubicBezTo>
                <a:close/>
                <a:moveTo>
                  <a:pt x="404813" y="159068"/>
                </a:moveTo>
                <a:cubicBezTo>
                  <a:pt x="404813" y="180023"/>
                  <a:pt x="404813" y="201930"/>
                  <a:pt x="404813" y="224790"/>
                </a:cubicBezTo>
                <a:cubicBezTo>
                  <a:pt x="386715" y="224790"/>
                  <a:pt x="367665" y="224790"/>
                  <a:pt x="346710" y="224790"/>
                </a:cubicBezTo>
                <a:cubicBezTo>
                  <a:pt x="345757" y="218123"/>
                  <a:pt x="345757" y="212408"/>
                  <a:pt x="345757" y="207645"/>
                </a:cubicBezTo>
                <a:cubicBezTo>
                  <a:pt x="343852" y="151448"/>
                  <a:pt x="345757" y="150495"/>
                  <a:pt x="404813" y="159068"/>
                </a:cubicBezTo>
                <a:close/>
                <a:moveTo>
                  <a:pt x="346710" y="349568"/>
                </a:moveTo>
                <a:cubicBezTo>
                  <a:pt x="365760" y="349568"/>
                  <a:pt x="383857" y="349568"/>
                  <a:pt x="403860" y="349568"/>
                </a:cubicBezTo>
                <a:cubicBezTo>
                  <a:pt x="403860" y="371475"/>
                  <a:pt x="403860" y="393383"/>
                  <a:pt x="403860" y="415290"/>
                </a:cubicBezTo>
                <a:cubicBezTo>
                  <a:pt x="401955" y="416243"/>
                  <a:pt x="401003" y="417195"/>
                  <a:pt x="399097" y="417195"/>
                </a:cubicBezTo>
                <a:cubicBezTo>
                  <a:pt x="336232" y="417195"/>
                  <a:pt x="343852" y="433388"/>
                  <a:pt x="346710" y="349568"/>
                </a:cubicBezTo>
                <a:close/>
                <a:moveTo>
                  <a:pt x="348615" y="544830"/>
                </a:moveTo>
                <a:cubicBezTo>
                  <a:pt x="355282" y="534353"/>
                  <a:pt x="383857" y="538163"/>
                  <a:pt x="405765" y="534353"/>
                </a:cubicBezTo>
                <a:cubicBezTo>
                  <a:pt x="405765" y="558165"/>
                  <a:pt x="405765" y="576263"/>
                  <a:pt x="405765" y="593408"/>
                </a:cubicBezTo>
                <a:cubicBezTo>
                  <a:pt x="405765" y="598170"/>
                  <a:pt x="404813" y="601980"/>
                  <a:pt x="403860" y="611505"/>
                </a:cubicBezTo>
                <a:cubicBezTo>
                  <a:pt x="383857" y="608648"/>
                  <a:pt x="355282" y="613410"/>
                  <a:pt x="348615" y="602933"/>
                </a:cubicBezTo>
                <a:cubicBezTo>
                  <a:pt x="340042" y="588645"/>
                  <a:pt x="340042" y="559118"/>
                  <a:pt x="348615" y="544830"/>
                </a:cubicBezTo>
                <a:close/>
                <a:moveTo>
                  <a:pt x="306705" y="605790"/>
                </a:moveTo>
                <a:cubicBezTo>
                  <a:pt x="291465" y="609600"/>
                  <a:pt x="274320" y="608648"/>
                  <a:pt x="258127" y="607695"/>
                </a:cubicBezTo>
                <a:cubicBezTo>
                  <a:pt x="255270" y="607695"/>
                  <a:pt x="252413" y="600075"/>
                  <a:pt x="251460" y="595313"/>
                </a:cubicBezTo>
                <a:cubicBezTo>
                  <a:pt x="250507" y="586740"/>
                  <a:pt x="251460" y="579120"/>
                  <a:pt x="251460" y="570548"/>
                </a:cubicBezTo>
                <a:cubicBezTo>
                  <a:pt x="251460" y="537210"/>
                  <a:pt x="251460" y="537210"/>
                  <a:pt x="284797" y="537210"/>
                </a:cubicBezTo>
                <a:cubicBezTo>
                  <a:pt x="312420" y="537210"/>
                  <a:pt x="312420" y="537210"/>
                  <a:pt x="314325" y="575310"/>
                </a:cubicBezTo>
                <a:cubicBezTo>
                  <a:pt x="311467" y="585788"/>
                  <a:pt x="311467" y="604838"/>
                  <a:pt x="306705" y="605790"/>
                </a:cubicBezTo>
                <a:close/>
                <a:moveTo>
                  <a:pt x="252413" y="254318"/>
                </a:moveTo>
                <a:cubicBezTo>
                  <a:pt x="270510" y="254318"/>
                  <a:pt x="289560" y="254318"/>
                  <a:pt x="309563" y="254318"/>
                </a:cubicBezTo>
                <a:cubicBezTo>
                  <a:pt x="309563" y="275273"/>
                  <a:pt x="309563" y="297180"/>
                  <a:pt x="309563" y="321945"/>
                </a:cubicBezTo>
                <a:cubicBezTo>
                  <a:pt x="290513" y="321945"/>
                  <a:pt x="272415" y="321945"/>
                  <a:pt x="252413" y="321945"/>
                </a:cubicBezTo>
                <a:cubicBezTo>
                  <a:pt x="252413" y="300038"/>
                  <a:pt x="252413" y="278130"/>
                  <a:pt x="252413" y="254318"/>
                </a:cubicBezTo>
                <a:close/>
                <a:moveTo>
                  <a:pt x="253365" y="349568"/>
                </a:moveTo>
                <a:cubicBezTo>
                  <a:pt x="271463" y="349568"/>
                  <a:pt x="289560" y="349568"/>
                  <a:pt x="309563" y="349568"/>
                </a:cubicBezTo>
                <a:cubicBezTo>
                  <a:pt x="309563" y="372428"/>
                  <a:pt x="309563" y="393383"/>
                  <a:pt x="309563" y="414338"/>
                </a:cubicBezTo>
                <a:cubicBezTo>
                  <a:pt x="306705" y="416243"/>
                  <a:pt x="305752" y="417195"/>
                  <a:pt x="304800" y="417195"/>
                </a:cubicBezTo>
                <a:cubicBezTo>
                  <a:pt x="247650" y="422910"/>
                  <a:pt x="240030" y="412433"/>
                  <a:pt x="253365" y="349568"/>
                </a:cubicBezTo>
                <a:close/>
                <a:moveTo>
                  <a:pt x="254317" y="736283"/>
                </a:moveTo>
                <a:cubicBezTo>
                  <a:pt x="260985" y="725805"/>
                  <a:pt x="288607" y="728663"/>
                  <a:pt x="310515" y="725805"/>
                </a:cubicBezTo>
                <a:cubicBezTo>
                  <a:pt x="310515" y="753428"/>
                  <a:pt x="310515" y="774383"/>
                  <a:pt x="310515" y="799147"/>
                </a:cubicBezTo>
                <a:cubicBezTo>
                  <a:pt x="291465" y="798195"/>
                  <a:pt x="262890" y="803910"/>
                  <a:pt x="255270" y="793433"/>
                </a:cubicBezTo>
                <a:cubicBezTo>
                  <a:pt x="245745" y="780097"/>
                  <a:pt x="244792" y="750570"/>
                  <a:pt x="254317" y="736283"/>
                </a:cubicBezTo>
                <a:close/>
                <a:moveTo>
                  <a:pt x="201930" y="605790"/>
                </a:moveTo>
                <a:cubicBezTo>
                  <a:pt x="186690" y="610553"/>
                  <a:pt x="169545" y="608648"/>
                  <a:pt x="153352" y="607695"/>
                </a:cubicBezTo>
                <a:cubicBezTo>
                  <a:pt x="150495" y="607695"/>
                  <a:pt x="146685" y="600075"/>
                  <a:pt x="146685" y="595313"/>
                </a:cubicBezTo>
                <a:cubicBezTo>
                  <a:pt x="145732" y="582930"/>
                  <a:pt x="147638" y="571500"/>
                  <a:pt x="145732" y="559118"/>
                </a:cubicBezTo>
                <a:cubicBezTo>
                  <a:pt x="143827" y="540068"/>
                  <a:pt x="152400" y="536258"/>
                  <a:pt x="169545" y="536258"/>
                </a:cubicBezTo>
                <a:cubicBezTo>
                  <a:pt x="214313" y="537210"/>
                  <a:pt x="206692" y="533400"/>
                  <a:pt x="208597" y="574358"/>
                </a:cubicBezTo>
                <a:cubicBezTo>
                  <a:pt x="205740" y="585788"/>
                  <a:pt x="206692" y="604838"/>
                  <a:pt x="201930" y="605790"/>
                </a:cubicBezTo>
                <a:close/>
                <a:moveTo>
                  <a:pt x="145732" y="167640"/>
                </a:moveTo>
                <a:cubicBezTo>
                  <a:pt x="145732" y="163830"/>
                  <a:pt x="153352" y="158115"/>
                  <a:pt x="157163" y="158115"/>
                </a:cubicBezTo>
                <a:cubicBezTo>
                  <a:pt x="172402" y="157163"/>
                  <a:pt x="186690" y="158115"/>
                  <a:pt x="204788" y="158115"/>
                </a:cubicBezTo>
                <a:cubicBezTo>
                  <a:pt x="204788" y="182880"/>
                  <a:pt x="204788" y="203835"/>
                  <a:pt x="204788" y="226695"/>
                </a:cubicBezTo>
                <a:cubicBezTo>
                  <a:pt x="185738" y="226695"/>
                  <a:pt x="166688" y="226695"/>
                  <a:pt x="144780" y="226695"/>
                </a:cubicBezTo>
                <a:cubicBezTo>
                  <a:pt x="145732" y="205740"/>
                  <a:pt x="144780" y="186690"/>
                  <a:pt x="145732" y="167640"/>
                </a:cubicBezTo>
                <a:close/>
                <a:moveTo>
                  <a:pt x="204788" y="254318"/>
                </a:moveTo>
                <a:cubicBezTo>
                  <a:pt x="204788" y="276225"/>
                  <a:pt x="204788" y="297180"/>
                  <a:pt x="204788" y="320993"/>
                </a:cubicBezTo>
                <a:cubicBezTo>
                  <a:pt x="186690" y="320993"/>
                  <a:pt x="167640" y="320993"/>
                  <a:pt x="146685" y="320993"/>
                </a:cubicBezTo>
                <a:cubicBezTo>
                  <a:pt x="146685" y="298133"/>
                  <a:pt x="146685" y="277178"/>
                  <a:pt x="146685" y="254318"/>
                </a:cubicBezTo>
                <a:cubicBezTo>
                  <a:pt x="165735" y="254318"/>
                  <a:pt x="183832" y="254318"/>
                  <a:pt x="204788" y="254318"/>
                </a:cubicBezTo>
                <a:close/>
                <a:moveTo>
                  <a:pt x="144780" y="349568"/>
                </a:moveTo>
                <a:cubicBezTo>
                  <a:pt x="165735" y="349568"/>
                  <a:pt x="183832" y="349568"/>
                  <a:pt x="205740" y="349568"/>
                </a:cubicBezTo>
                <a:cubicBezTo>
                  <a:pt x="205740" y="368618"/>
                  <a:pt x="206692" y="388620"/>
                  <a:pt x="204788" y="407670"/>
                </a:cubicBezTo>
                <a:cubicBezTo>
                  <a:pt x="204788" y="411480"/>
                  <a:pt x="198120" y="417195"/>
                  <a:pt x="194310" y="418148"/>
                </a:cubicBezTo>
                <a:cubicBezTo>
                  <a:pt x="150495" y="426720"/>
                  <a:pt x="144780" y="421005"/>
                  <a:pt x="144780" y="377190"/>
                </a:cubicBezTo>
                <a:cubicBezTo>
                  <a:pt x="144780" y="368618"/>
                  <a:pt x="144780" y="359093"/>
                  <a:pt x="144780" y="349568"/>
                </a:cubicBezTo>
                <a:close/>
                <a:moveTo>
                  <a:pt x="148590" y="451485"/>
                </a:moveTo>
                <a:cubicBezTo>
                  <a:pt x="156210" y="441008"/>
                  <a:pt x="183832" y="443865"/>
                  <a:pt x="204788" y="441008"/>
                </a:cubicBezTo>
                <a:cubicBezTo>
                  <a:pt x="204788" y="468630"/>
                  <a:pt x="204788" y="489585"/>
                  <a:pt x="204788" y="515303"/>
                </a:cubicBezTo>
                <a:cubicBezTo>
                  <a:pt x="184785" y="513398"/>
                  <a:pt x="157163" y="517208"/>
                  <a:pt x="148590" y="506730"/>
                </a:cubicBezTo>
                <a:cubicBezTo>
                  <a:pt x="140017" y="494348"/>
                  <a:pt x="139065" y="463868"/>
                  <a:pt x="148590" y="451485"/>
                </a:cubicBezTo>
                <a:close/>
                <a:moveTo>
                  <a:pt x="112395" y="782003"/>
                </a:moveTo>
                <a:cubicBezTo>
                  <a:pt x="112395" y="786765"/>
                  <a:pt x="111442" y="790575"/>
                  <a:pt x="110490" y="797243"/>
                </a:cubicBezTo>
                <a:cubicBezTo>
                  <a:pt x="101917" y="797243"/>
                  <a:pt x="96202" y="798195"/>
                  <a:pt x="89535" y="798195"/>
                </a:cubicBezTo>
                <a:cubicBezTo>
                  <a:pt x="36195" y="799147"/>
                  <a:pt x="36195" y="799147"/>
                  <a:pt x="39052" y="745808"/>
                </a:cubicBezTo>
                <a:cubicBezTo>
                  <a:pt x="40005" y="733425"/>
                  <a:pt x="42863" y="727710"/>
                  <a:pt x="56197" y="727710"/>
                </a:cubicBezTo>
                <a:cubicBezTo>
                  <a:pt x="122872" y="729615"/>
                  <a:pt x="111442" y="717233"/>
                  <a:pt x="112395" y="782003"/>
                </a:cubicBezTo>
                <a:close/>
                <a:moveTo>
                  <a:pt x="74295" y="609600"/>
                </a:moveTo>
                <a:cubicBezTo>
                  <a:pt x="40005" y="609600"/>
                  <a:pt x="40005" y="609600"/>
                  <a:pt x="40005" y="572453"/>
                </a:cubicBezTo>
                <a:cubicBezTo>
                  <a:pt x="40005" y="537210"/>
                  <a:pt x="40005" y="537210"/>
                  <a:pt x="78105" y="537210"/>
                </a:cubicBezTo>
                <a:cubicBezTo>
                  <a:pt x="112395" y="537210"/>
                  <a:pt x="112395" y="537210"/>
                  <a:pt x="112395" y="574358"/>
                </a:cubicBezTo>
                <a:cubicBezTo>
                  <a:pt x="112395" y="609600"/>
                  <a:pt x="112395" y="609600"/>
                  <a:pt x="74295" y="609600"/>
                </a:cubicBezTo>
                <a:close/>
                <a:moveTo>
                  <a:pt x="112395" y="480060"/>
                </a:moveTo>
                <a:cubicBezTo>
                  <a:pt x="112395" y="513398"/>
                  <a:pt x="112395" y="513398"/>
                  <a:pt x="75247" y="513398"/>
                </a:cubicBezTo>
                <a:cubicBezTo>
                  <a:pt x="40005" y="513398"/>
                  <a:pt x="40005" y="513398"/>
                  <a:pt x="40005" y="477203"/>
                </a:cubicBezTo>
                <a:cubicBezTo>
                  <a:pt x="40005" y="437198"/>
                  <a:pt x="38100" y="443865"/>
                  <a:pt x="76200" y="442913"/>
                </a:cubicBezTo>
                <a:cubicBezTo>
                  <a:pt x="115252" y="443865"/>
                  <a:pt x="112395" y="438150"/>
                  <a:pt x="112395" y="480060"/>
                </a:cubicBezTo>
                <a:close/>
                <a:moveTo>
                  <a:pt x="41910" y="320993"/>
                </a:moveTo>
                <a:cubicBezTo>
                  <a:pt x="41910" y="299085"/>
                  <a:pt x="41910" y="277178"/>
                  <a:pt x="41910" y="252413"/>
                </a:cubicBezTo>
                <a:cubicBezTo>
                  <a:pt x="65722" y="252413"/>
                  <a:pt x="86677" y="252413"/>
                  <a:pt x="109538" y="252413"/>
                </a:cubicBezTo>
                <a:cubicBezTo>
                  <a:pt x="109538" y="275273"/>
                  <a:pt x="109538" y="297180"/>
                  <a:pt x="109538" y="320993"/>
                </a:cubicBezTo>
                <a:cubicBezTo>
                  <a:pt x="87630" y="320993"/>
                  <a:pt x="65722" y="320993"/>
                  <a:pt x="41910" y="320993"/>
                </a:cubicBezTo>
                <a:close/>
                <a:moveTo>
                  <a:pt x="40957" y="169545"/>
                </a:moveTo>
                <a:cubicBezTo>
                  <a:pt x="49530" y="142875"/>
                  <a:pt x="74295" y="162878"/>
                  <a:pt x="91440" y="158115"/>
                </a:cubicBezTo>
                <a:cubicBezTo>
                  <a:pt x="100965" y="155258"/>
                  <a:pt x="111442" y="156210"/>
                  <a:pt x="111442" y="171450"/>
                </a:cubicBezTo>
                <a:cubicBezTo>
                  <a:pt x="111442" y="188595"/>
                  <a:pt x="111442" y="205740"/>
                  <a:pt x="111442" y="226695"/>
                </a:cubicBezTo>
                <a:cubicBezTo>
                  <a:pt x="100965" y="227648"/>
                  <a:pt x="94297" y="227648"/>
                  <a:pt x="87630" y="227648"/>
                </a:cubicBezTo>
                <a:cubicBezTo>
                  <a:pt x="72390" y="227648"/>
                  <a:pt x="57150" y="227648"/>
                  <a:pt x="39052" y="227648"/>
                </a:cubicBezTo>
                <a:cubicBezTo>
                  <a:pt x="40005" y="206693"/>
                  <a:pt x="36195" y="185738"/>
                  <a:pt x="40957" y="169545"/>
                </a:cubicBez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 w="9525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128">
            <a:extLst>
              <a:ext uri="{FF2B5EF4-FFF2-40B4-BE49-F238E27FC236}">
                <a16:creationId xmlns:a16="http://schemas.microsoft.com/office/drawing/2014/main" id="{27B31B31-2C57-4CDB-92D0-791F6712CCA1}"/>
              </a:ext>
            </a:extLst>
          </p:cNvPr>
          <p:cNvSpPr/>
          <p:nvPr/>
        </p:nvSpPr>
        <p:spPr>
          <a:xfrm>
            <a:off x="11640696" y="8915333"/>
            <a:ext cx="322966" cy="1087057"/>
          </a:xfrm>
          <a:custGeom>
            <a:avLst/>
            <a:gdLst>
              <a:gd name="connsiteX0" fmla="*/ 398145 w 390525"/>
              <a:gd name="connsiteY0" fmla="*/ 1319213 h 1314450"/>
              <a:gd name="connsiteX1" fmla="*/ 398145 w 390525"/>
              <a:gd name="connsiteY1" fmla="*/ 296228 h 1314450"/>
              <a:gd name="connsiteX2" fmla="*/ 363855 w 390525"/>
              <a:gd name="connsiteY2" fmla="*/ 296228 h 1314450"/>
              <a:gd name="connsiteX3" fmla="*/ 340995 w 390525"/>
              <a:gd name="connsiteY3" fmla="*/ 272415 h 1314450"/>
              <a:gd name="connsiteX4" fmla="*/ 340995 w 390525"/>
              <a:gd name="connsiteY4" fmla="*/ 164783 h 1314450"/>
              <a:gd name="connsiteX5" fmla="*/ 340995 w 390525"/>
              <a:gd name="connsiteY5" fmla="*/ 104775 h 1314450"/>
              <a:gd name="connsiteX6" fmla="*/ 239078 w 390525"/>
              <a:gd name="connsiteY6" fmla="*/ 104775 h 1314450"/>
              <a:gd name="connsiteX7" fmla="*/ 216217 w 390525"/>
              <a:gd name="connsiteY7" fmla="*/ 80963 h 1314450"/>
              <a:gd name="connsiteX8" fmla="*/ 216217 w 390525"/>
              <a:gd name="connsiteY8" fmla="*/ 0 h 1314450"/>
              <a:gd name="connsiteX9" fmla="*/ 180975 w 390525"/>
              <a:gd name="connsiteY9" fmla="*/ 0 h 1314450"/>
              <a:gd name="connsiteX10" fmla="*/ 180975 w 390525"/>
              <a:gd name="connsiteY10" fmla="*/ 80963 h 1314450"/>
              <a:gd name="connsiteX11" fmla="*/ 158115 w 390525"/>
              <a:gd name="connsiteY11" fmla="*/ 104775 h 1314450"/>
              <a:gd name="connsiteX12" fmla="*/ 67628 w 390525"/>
              <a:gd name="connsiteY12" fmla="*/ 104775 h 1314450"/>
              <a:gd name="connsiteX13" fmla="*/ 66675 w 390525"/>
              <a:gd name="connsiteY13" fmla="*/ 120015 h 1314450"/>
              <a:gd name="connsiteX14" fmla="*/ 66675 w 390525"/>
              <a:gd name="connsiteY14" fmla="*/ 275273 h 1314450"/>
              <a:gd name="connsiteX15" fmla="*/ 45720 w 390525"/>
              <a:gd name="connsiteY15" fmla="*/ 296228 h 1314450"/>
              <a:gd name="connsiteX16" fmla="*/ 0 w 390525"/>
              <a:gd name="connsiteY16" fmla="*/ 296228 h 1314450"/>
              <a:gd name="connsiteX17" fmla="*/ 0 w 390525"/>
              <a:gd name="connsiteY17" fmla="*/ 1319213 h 1314450"/>
              <a:gd name="connsiteX18" fmla="*/ 398145 w 390525"/>
              <a:gd name="connsiteY18" fmla="*/ 1319213 h 1314450"/>
              <a:gd name="connsiteX19" fmla="*/ 294323 w 390525"/>
              <a:gd name="connsiteY19" fmla="*/ 1219200 h 1314450"/>
              <a:gd name="connsiteX20" fmla="*/ 273367 w 390525"/>
              <a:gd name="connsiteY20" fmla="*/ 1220152 h 1314450"/>
              <a:gd name="connsiteX21" fmla="*/ 253365 w 390525"/>
              <a:gd name="connsiteY21" fmla="*/ 1199198 h 1314450"/>
              <a:gd name="connsiteX22" fmla="*/ 253365 w 390525"/>
              <a:gd name="connsiteY22" fmla="*/ 1174433 h 1314450"/>
              <a:gd name="connsiteX23" fmla="*/ 294323 w 390525"/>
              <a:gd name="connsiteY23" fmla="*/ 1142048 h 1314450"/>
              <a:gd name="connsiteX24" fmla="*/ 294323 w 390525"/>
              <a:gd name="connsiteY24" fmla="*/ 1219200 h 1314450"/>
              <a:gd name="connsiteX25" fmla="*/ 253365 w 390525"/>
              <a:gd name="connsiteY25" fmla="*/ 1052513 h 1314450"/>
              <a:gd name="connsiteX26" fmla="*/ 253365 w 390525"/>
              <a:gd name="connsiteY26" fmla="*/ 1042988 h 1314450"/>
              <a:gd name="connsiteX27" fmla="*/ 294323 w 390525"/>
              <a:gd name="connsiteY27" fmla="*/ 1008698 h 1314450"/>
              <a:gd name="connsiteX28" fmla="*/ 294323 w 390525"/>
              <a:gd name="connsiteY28" fmla="*/ 1084898 h 1314450"/>
              <a:gd name="connsiteX29" fmla="*/ 253365 w 390525"/>
              <a:gd name="connsiteY29" fmla="*/ 1052513 h 1314450"/>
              <a:gd name="connsiteX30" fmla="*/ 296228 w 390525"/>
              <a:gd name="connsiteY30" fmla="*/ 914400 h 1314450"/>
              <a:gd name="connsiteX31" fmla="*/ 296228 w 390525"/>
              <a:gd name="connsiteY31" fmla="*/ 932498 h 1314450"/>
              <a:gd name="connsiteX32" fmla="*/ 275273 w 390525"/>
              <a:gd name="connsiteY32" fmla="*/ 955358 h 1314450"/>
              <a:gd name="connsiteX33" fmla="*/ 253365 w 390525"/>
              <a:gd name="connsiteY33" fmla="*/ 932498 h 1314450"/>
              <a:gd name="connsiteX34" fmla="*/ 253365 w 390525"/>
              <a:gd name="connsiteY34" fmla="*/ 894398 h 1314450"/>
              <a:gd name="connsiteX35" fmla="*/ 275273 w 390525"/>
              <a:gd name="connsiteY35" fmla="*/ 871538 h 1314450"/>
              <a:gd name="connsiteX36" fmla="*/ 296228 w 390525"/>
              <a:gd name="connsiteY36" fmla="*/ 894398 h 1314450"/>
              <a:gd name="connsiteX37" fmla="*/ 296228 w 390525"/>
              <a:gd name="connsiteY37" fmla="*/ 914400 h 1314450"/>
              <a:gd name="connsiteX38" fmla="*/ 253365 w 390525"/>
              <a:gd name="connsiteY38" fmla="*/ 374333 h 1314450"/>
              <a:gd name="connsiteX39" fmla="*/ 294323 w 390525"/>
              <a:gd name="connsiteY39" fmla="*/ 342900 h 1314450"/>
              <a:gd name="connsiteX40" fmla="*/ 294323 w 390525"/>
              <a:gd name="connsiteY40" fmla="*/ 419100 h 1314450"/>
              <a:gd name="connsiteX41" fmla="*/ 270510 w 390525"/>
              <a:gd name="connsiteY41" fmla="*/ 420053 h 1314450"/>
              <a:gd name="connsiteX42" fmla="*/ 253365 w 390525"/>
              <a:gd name="connsiteY42" fmla="*/ 402908 h 1314450"/>
              <a:gd name="connsiteX43" fmla="*/ 253365 w 390525"/>
              <a:gd name="connsiteY43" fmla="*/ 374333 h 1314450"/>
              <a:gd name="connsiteX44" fmla="*/ 294323 w 390525"/>
              <a:gd name="connsiteY44" fmla="*/ 475298 h 1314450"/>
              <a:gd name="connsiteX45" fmla="*/ 294323 w 390525"/>
              <a:gd name="connsiteY45" fmla="*/ 552450 h 1314450"/>
              <a:gd name="connsiteX46" fmla="*/ 256223 w 390525"/>
              <a:gd name="connsiteY46" fmla="*/ 552450 h 1314450"/>
              <a:gd name="connsiteX47" fmla="*/ 256223 w 390525"/>
              <a:gd name="connsiteY47" fmla="*/ 475298 h 1314450"/>
              <a:gd name="connsiteX48" fmla="*/ 294323 w 390525"/>
              <a:gd name="connsiteY48" fmla="*/ 475298 h 1314450"/>
              <a:gd name="connsiteX49" fmla="*/ 254317 w 390525"/>
              <a:gd name="connsiteY49" fmla="*/ 618173 h 1314450"/>
              <a:gd name="connsiteX50" fmla="*/ 266700 w 390525"/>
              <a:gd name="connsiteY50" fmla="*/ 606743 h 1314450"/>
              <a:gd name="connsiteX51" fmla="*/ 294323 w 390525"/>
              <a:gd name="connsiteY51" fmla="*/ 605790 h 1314450"/>
              <a:gd name="connsiteX52" fmla="*/ 294323 w 390525"/>
              <a:gd name="connsiteY52" fmla="*/ 683895 h 1314450"/>
              <a:gd name="connsiteX53" fmla="*/ 253365 w 390525"/>
              <a:gd name="connsiteY53" fmla="*/ 683895 h 1314450"/>
              <a:gd name="connsiteX54" fmla="*/ 254317 w 390525"/>
              <a:gd name="connsiteY54" fmla="*/ 618173 h 1314450"/>
              <a:gd name="connsiteX55" fmla="*/ 253365 w 390525"/>
              <a:gd name="connsiteY55" fmla="*/ 231458 h 1314450"/>
              <a:gd name="connsiteX56" fmla="*/ 253365 w 390525"/>
              <a:gd name="connsiteY56" fmla="*/ 203835 h 1314450"/>
              <a:gd name="connsiteX57" fmla="*/ 294323 w 390525"/>
              <a:gd name="connsiteY57" fmla="*/ 168592 h 1314450"/>
              <a:gd name="connsiteX58" fmla="*/ 294323 w 390525"/>
              <a:gd name="connsiteY58" fmla="*/ 246698 h 1314450"/>
              <a:gd name="connsiteX59" fmla="*/ 270510 w 390525"/>
              <a:gd name="connsiteY59" fmla="*/ 247650 h 1314450"/>
              <a:gd name="connsiteX60" fmla="*/ 253365 w 390525"/>
              <a:gd name="connsiteY60" fmla="*/ 231458 h 1314450"/>
              <a:gd name="connsiteX61" fmla="*/ 253365 w 390525"/>
              <a:gd name="connsiteY61" fmla="*/ 774383 h 1314450"/>
              <a:gd name="connsiteX62" fmla="*/ 294323 w 390525"/>
              <a:gd name="connsiteY62" fmla="*/ 741998 h 1314450"/>
              <a:gd name="connsiteX63" fmla="*/ 294323 w 390525"/>
              <a:gd name="connsiteY63" fmla="*/ 820102 h 1314450"/>
              <a:gd name="connsiteX64" fmla="*/ 266700 w 390525"/>
              <a:gd name="connsiteY64" fmla="*/ 819150 h 1314450"/>
              <a:gd name="connsiteX65" fmla="*/ 254317 w 390525"/>
              <a:gd name="connsiteY65" fmla="*/ 805815 h 1314450"/>
              <a:gd name="connsiteX66" fmla="*/ 253365 w 390525"/>
              <a:gd name="connsiteY66" fmla="*/ 774383 h 1314450"/>
              <a:gd name="connsiteX67" fmla="*/ 218123 w 390525"/>
              <a:gd name="connsiteY67" fmla="*/ 1220152 h 1314450"/>
              <a:gd name="connsiteX68" fmla="*/ 180975 w 390525"/>
              <a:gd name="connsiteY68" fmla="*/ 1220152 h 1314450"/>
              <a:gd name="connsiteX69" fmla="*/ 180975 w 390525"/>
              <a:gd name="connsiteY69" fmla="*/ 1142048 h 1314450"/>
              <a:gd name="connsiteX70" fmla="*/ 218123 w 390525"/>
              <a:gd name="connsiteY70" fmla="*/ 1142048 h 1314450"/>
              <a:gd name="connsiteX71" fmla="*/ 218123 w 390525"/>
              <a:gd name="connsiteY71" fmla="*/ 1220152 h 1314450"/>
              <a:gd name="connsiteX72" fmla="*/ 218123 w 390525"/>
              <a:gd name="connsiteY72" fmla="*/ 1075373 h 1314450"/>
              <a:gd name="connsiteX73" fmla="*/ 199073 w 390525"/>
              <a:gd name="connsiteY73" fmla="*/ 1085850 h 1314450"/>
              <a:gd name="connsiteX74" fmla="*/ 180023 w 390525"/>
              <a:gd name="connsiteY74" fmla="*/ 1075373 h 1314450"/>
              <a:gd name="connsiteX75" fmla="*/ 179070 w 390525"/>
              <a:gd name="connsiteY75" fmla="*/ 1008698 h 1314450"/>
              <a:gd name="connsiteX76" fmla="*/ 219075 w 390525"/>
              <a:gd name="connsiteY76" fmla="*/ 1008698 h 1314450"/>
              <a:gd name="connsiteX77" fmla="*/ 218123 w 390525"/>
              <a:gd name="connsiteY77" fmla="*/ 1075373 h 1314450"/>
              <a:gd name="connsiteX78" fmla="*/ 180023 w 390525"/>
              <a:gd name="connsiteY78" fmla="*/ 168592 h 1314450"/>
              <a:gd name="connsiteX79" fmla="*/ 217170 w 390525"/>
              <a:gd name="connsiteY79" fmla="*/ 168592 h 1314450"/>
              <a:gd name="connsiteX80" fmla="*/ 217170 w 390525"/>
              <a:gd name="connsiteY80" fmla="*/ 245745 h 1314450"/>
              <a:gd name="connsiteX81" fmla="*/ 180023 w 390525"/>
              <a:gd name="connsiteY81" fmla="*/ 245745 h 1314450"/>
              <a:gd name="connsiteX82" fmla="*/ 180023 w 390525"/>
              <a:gd name="connsiteY82" fmla="*/ 168592 h 1314450"/>
              <a:gd name="connsiteX83" fmla="*/ 218123 w 390525"/>
              <a:gd name="connsiteY83" fmla="*/ 741045 h 1314450"/>
              <a:gd name="connsiteX84" fmla="*/ 218123 w 390525"/>
              <a:gd name="connsiteY84" fmla="*/ 818198 h 1314450"/>
              <a:gd name="connsiteX85" fmla="*/ 180023 w 390525"/>
              <a:gd name="connsiteY85" fmla="*/ 818198 h 1314450"/>
              <a:gd name="connsiteX86" fmla="*/ 180023 w 390525"/>
              <a:gd name="connsiteY86" fmla="*/ 741045 h 1314450"/>
              <a:gd name="connsiteX87" fmla="*/ 218123 w 390525"/>
              <a:gd name="connsiteY87" fmla="*/ 741045 h 1314450"/>
              <a:gd name="connsiteX88" fmla="*/ 217170 w 390525"/>
              <a:gd name="connsiteY88" fmla="*/ 341948 h 1314450"/>
              <a:gd name="connsiteX89" fmla="*/ 217170 w 390525"/>
              <a:gd name="connsiteY89" fmla="*/ 419100 h 1314450"/>
              <a:gd name="connsiteX90" fmla="*/ 180023 w 390525"/>
              <a:gd name="connsiteY90" fmla="*/ 419100 h 1314450"/>
              <a:gd name="connsiteX91" fmla="*/ 180023 w 390525"/>
              <a:gd name="connsiteY91" fmla="*/ 341948 h 1314450"/>
              <a:gd name="connsiteX92" fmla="*/ 217170 w 390525"/>
              <a:gd name="connsiteY92" fmla="*/ 341948 h 1314450"/>
              <a:gd name="connsiteX93" fmla="*/ 180023 w 390525"/>
              <a:gd name="connsiteY93" fmla="*/ 475298 h 1314450"/>
              <a:gd name="connsiteX94" fmla="*/ 217170 w 390525"/>
              <a:gd name="connsiteY94" fmla="*/ 475298 h 1314450"/>
              <a:gd name="connsiteX95" fmla="*/ 217170 w 390525"/>
              <a:gd name="connsiteY95" fmla="*/ 552450 h 1314450"/>
              <a:gd name="connsiteX96" fmla="*/ 180023 w 390525"/>
              <a:gd name="connsiteY96" fmla="*/ 552450 h 1314450"/>
              <a:gd name="connsiteX97" fmla="*/ 180023 w 390525"/>
              <a:gd name="connsiteY97" fmla="*/ 475298 h 1314450"/>
              <a:gd name="connsiteX98" fmla="*/ 180023 w 390525"/>
              <a:gd name="connsiteY98" fmla="*/ 607695 h 1314450"/>
              <a:gd name="connsiteX99" fmla="*/ 217170 w 390525"/>
              <a:gd name="connsiteY99" fmla="*/ 607695 h 1314450"/>
              <a:gd name="connsiteX100" fmla="*/ 217170 w 390525"/>
              <a:gd name="connsiteY100" fmla="*/ 683895 h 1314450"/>
              <a:gd name="connsiteX101" fmla="*/ 180023 w 390525"/>
              <a:gd name="connsiteY101" fmla="*/ 683895 h 1314450"/>
              <a:gd name="connsiteX102" fmla="*/ 180023 w 390525"/>
              <a:gd name="connsiteY102" fmla="*/ 607695 h 1314450"/>
              <a:gd name="connsiteX103" fmla="*/ 178117 w 390525"/>
              <a:gd name="connsiteY103" fmla="*/ 897255 h 1314450"/>
              <a:gd name="connsiteX104" fmla="*/ 198120 w 390525"/>
              <a:gd name="connsiteY104" fmla="*/ 871538 h 1314450"/>
              <a:gd name="connsiteX105" fmla="*/ 218123 w 390525"/>
              <a:gd name="connsiteY105" fmla="*/ 897255 h 1314450"/>
              <a:gd name="connsiteX106" fmla="*/ 218123 w 390525"/>
              <a:gd name="connsiteY106" fmla="*/ 913448 h 1314450"/>
              <a:gd name="connsiteX107" fmla="*/ 218123 w 390525"/>
              <a:gd name="connsiteY107" fmla="*/ 931545 h 1314450"/>
              <a:gd name="connsiteX108" fmla="*/ 197167 w 390525"/>
              <a:gd name="connsiteY108" fmla="*/ 955358 h 1314450"/>
              <a:gd name="connsiteX109" fmla="*/ 177165 w 390525"/>
              <a:gd name="connsiteY109" fmla="*/ 931545 h 1314450"/>
              <a:gd name="connsiteX110" fmla="*/ 178117 w 390525"/>
              <a:gd name="connsiteY110" fmla="*/ 897255 h 1314450"/>
              <a:gd name="connsiteX111" fmla="*/ 142875 w 390525"/>
              <a:gd name="connsiteY111" fmla="*/ 1220152 h 1314450"/>
              <a:gd name="connsiteX112" fmla="*/ 102870 w 390525"/>
              <a:gd name="connsiteY112" fmla="*/ 1220152 h 1314450"/>
              <a:gd name="connsiteX113" fmla="*/ 102870 w 390525"/>
              <a:gd name="connsiteY113" fmla="*/ 1142048 h 1314450"/>
              <a:gd name="connsiteX114" fmla="*/ 142875 w 390525"/>
              <a:gd name="connsiteY114" fmla="*/ 1142048 h 1314450"/>
              <a:gd name="connsiteX115" fmla="*/ 142875 w 390525"/>
              <a:gd name="connsiteY115" fmla="*/ 1220152 h 1314450"/>
              <a:gd name="connsiteX116" fmla="*/ 102870 w 390525"/>
              <a:gd name="connsiteY116" fmla="*/ 818198 h 1314450"/>
              <a:gd name="connsiteX117" fmla="*/ 102870 w 390525"/>
              <a:gd name="connsiteY117" fmla="*/ 741045 h 1314450"/>
              <a:gd name="connsiteX118" fmla="*/ 142875 w 390525"/>
              <a:gd name="connsiteY118" fmla="*/ 741045 h 1314450"/>
              <a:gd name="connsiteX119" fmla="*/ 142875 w 390525"/>
              <a:gd name="connsiteY119" fmla="*/ 818198 h 1314450"/>
              <a:gd name="connsiteX120" fmla="*/ 102870 w 390525"/>
              <a:gd name="connsiteY120" fmla="*/ 818198 h 1314450"/>
              <a:gd name="connsiteX121" fmla="*/ 143828 w 390525"/>
              <a:gd name="connsiteY121" fmla="*/ 1075373 h 1314450"/>
              <a:gd name="connsiteX122" fmla="*/ 129540 w 390525"/>
              <a:gd name="connsiteY122" fmla="*/ 1086802 h 1314450"/>
              <a:gd name="connsiteX123" fmla="*/ 103823 w 390525"/>
              <a:gd name="connsiteY123" fmla="*/ 1087755 h 1314450"/>
              <a:gd name="connsiteX124" fmla="*/ 103823 w 390525"/>
              <a:gd name="connsiteY124" fmla="*/ 1009650 h 1314450"/>
              <a:gd name="connsiteX125" fmla="*/ 144780 w 390525"/>
              <a:gd name="connsiteY125" fmla="*/ 1009650 h 1314450"/>
              <a:gd name="connsiteX126" fmla="*/ 143828 w 390525"/>
              <a:gd name="connsiteY126" fmla="*/ 1075373 h 1314450"/>
              <a:gd name="connsiteX127" fmla="*/ 144780 w 390525"/>
              <a:gd name="connsiteY127" fmla="*/ 889635 h 1314450"/>
              <a:gd name="connsiteX128" fmla="*/ 144780 w 390525"/>
              <a:gd name="connsiteY128" fmla="*/ 922020 h 1314450"/>
              <a:gd name="connsiteX129" fmla="*/ 103823 w 390525"/>
              <a:gd name="connsiteY129" fmla="*/ 952500 h 1314450"/>
              <a:gd name="connsiteX130" fmla="*/ 103823 w 390525"/>
              <a:gd name="connsiteY130" fmla="*/ 872490 h 1314450"/>
              <a:gd name="connsiteX131" fmla="*/ 127635 w 390525"/>
              <a:gd name="connsiteY131" fmla="*/ 872490 h 1314450"/>
              <a:gd name="connsiteX132" fmla="*/ 144780 w 390525"/>
              <a:gd name="connsiteY132" fmla="*/ 889635 h 1314450"/>
              <a:gd name="connsiteX133" fmla="*/ 143828 w 390525"/>
              <a:gd name="connsiteY133" fmla="*/ 678180 h 1314450"/>
              <a:gd name="connsiteX134" fmla="*/ 141923 w 390525"/>
              <a:gd name="connsiteY134" fmla="*/ 683895 h 1314450"/>
              <a:gd name="connsiteX135" fmla="*/ 102870 w 390525"/>
              <a:gd name="connsiteY135" fmla="*/ 683895 h 1314450"/>
              <a:gd name="connsiteX136" fmla="*/ 102870 w 390525"/>
              <a:gd name="connsiteY136" fmla="*/ 607695 h 1314450"/>
              <a:gd name="connsiteX137" fmla="*/ 114300 w 390525"/>
              <a:gd name="connsiteY137" fmla="*/ 605790 h 1314450"/>
              <a:gd name="connsiteX138" fmla="*/ 144780 w 390525"/>
              <a:gd name="connsiteY138" fmla="*/ 634365 h 1314450"/>
              <a:gd name="connsiteX139" fmla="*/ 143828 w 390525"/>
              <a:gd name="connsiteY139" fmla="*/ 678180 h 1314450"/>
              <a:gd name="connsiteX140" fmla="*/ 142875 w 390525"/>
              <a:gd name="connsiteY140" fmla="*/ 419100 h 1314450"/>
              <a:gd name="connsiteX141" fmla="*/ 103823 w 390525"/>
              <a:gd name="connsiteY141" fmla="*/ 419100 h 1314450"/>
              <a:gd name="connsiteX142" fmla="*/ 103823 w 390525"/>
              <a:gd name="connsiteY142" fmla="*/ 341948 h 1314450"/>
              <a:gd name="connsiteX143" fmla="*/ 142875 w 390525"/>
              <a:gd name="connsiteY143" fmla="*/ 341948 h 1314450"/>
              <a:gd name="connsiteX144" fmla="*/ 142875 w 390525"/>
              <a:gd name="connsiteY144" fmla="*/ 419100 h 1314450"/>
              <a:gd name="connsiteX145" fmla="*/ 103823 w 390525"/>
              <a:gd name="connsiteY145" fmla="*/ 168592 h 1314450"/>
              <a:gd name="connsiteX146" fmla="*/ 142875 w 390525"/>
              <a:gd name="connsiteY146" fmla="*/ 168592 h 1314450"/>
              <a:gd name="connsiteX147" fmla="*/ 142875 w 390525"/>
              <a:gd name="connsiteY147" fmla="*/ 245745 h 1314450"/>
              <a:gd name="connsiteX148" fmla="*/ 103823 w 390525"/>
              <a:gd name="connsiteY148" fmla="*/ 245745 h 1314450"/>
              <a:gd name="connsiteX149" fmla="*/ 103823 w 390525"/>
              <a:gd name="connsiteY149" fmla="*/ 168592 h 1314450"/>
              <a:gd name="connsiteX150" fmla="*/ 102870 w 390525"/>
              <a:gd name="connsiteY150" fmla="*/ 475298 h 1314450"/>
              <a:gd name="connsiteX151" fmla="*/ 142875 w 390525"/>
              <a:gd name="connsiteY151" fmla="*/ 475298 h 1314450"/>
              <a:gd name="connsiteX152" fmla="*/ 142875 w 390525"/>
              <a:gd name="connsiteY152" fmla="*/ 551498 h 1314450"/>
              <a:gd name="connsiteX153" fmla="*/ 102870 w 390525"/>
              <a:gd name="connsiteY153" fmla="*/ 551498 h 1314450"/>
              <a:gd name="connsiteX154" fmla="*/ 102870 w 390525"/>
              <a:gd name="connsiteY154" fmla="*/ 475298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90525" h="1314450">
                <a:moveTo>
                  <a:pt x="398145" y="1319213"/>
                </a:moveTo>
                <a:cubicBezTo>
                  <a:pt x="398145" y="976313"/>
                  <a:pt x="398145" y="637223"/>
                  <a:pt x="398145" y="296228"/>
                </a:cubicBezTo>
                <a:cubicBezTo>
                  <a:pt x="384810" y="296228"/>
                  <a:pt x="374333" y="295275"/>
                  <a:pt x="363855" y="296228"/>
                </a:cubicBezTo>
                <a:cubicBezTo>
                  <a:pt x="344805" y="298133"/>
                  <a:pt x="340042" y="289560"/>
                  <a:pt x="340995" y="272415"/>
                </a:cubicBezTo>
                <a:cubicBezTo>
                  <a:pt x="341948" y="236220"/>
                  <a:pt x="340995" y="200978"/>
                  <a:pt x="340995" y="164783"/>
                </a:cubicBezTo>
                <a:cubicBezTo>
                  <a:pt x="340995" y="145733"/>
                  <a:pt x="340995" y="125730"/>
                  <a:pt x="340995" y="104775"/>
                </a:cubicBezTo>
                <a:cubicBezTo>
                  <a:pt x="304800" y="104775"/>
                  <a:pt x="271463" y="103823"/>
                  <a:pt x="239078" y="104775"/>
                </a:cubicBezTo>
                <a:cubicBezTo>
                  <a:pt x="220028" y="105728"/>
                  <a:pt x="215265" y="99060"/>
                  <a:pt x="216217" y="80963"/>
                </a:cubicBezTo>
                <a:cubicBezTo>
                  <a:pt x="217170" y="54292"/>
                  <a:pt x="216217" y="27623"/>
                  <a:pt x="216217" y="0"/>
                </a:cubicBezTo>
                <a:cubicBezTo>
                  <a:pt x="203835" y="0"/>
                  <a:pt x="193358" y="0"/>
                  <a:pt x="180975" y="0"/>
                </a:cubicBezTo>
                <a:cubicBezTo>
                  <a:pt x="180975" y="27623"/>
                  <a:pt x="180023" y="54292"/>
                  <a:pt x="180975" y="80963"/>
                </a:cubicBezTo>
                <a:cubicBezTo>
                  <a:pt x="181928" y="98108"/>
                  <a:pt x="177165" y="105728"/>
                  <a:pt x="158115" y="104775"/>
                </a:cubicBezTo>
                <a:cubicBezTo>
                  <a:pt x="127635" y="102870"/>
                  <a:pt x="98108" y="104775"/>
                  <a:pt x="67628" y="104775"/>
                </a:cubicBezTo>
                <a:cubicBezTo>
                  <a:pt x="66675" y="112395"/>
                  <a:pt x="66675" y="116205"/>
                  <a:pt x="66675" y="120015"/>
                </a:cubicBezTo>
                <a:cubicBezTo>
                  <a:pt x="66675" y="171450"/>
                  <a:pt x="65723" y="223838"/>
                  <a:pt x="66675" y="275273"/>
                </a:cubicBezTo>
                <a:cubicBezTo>
                  <a:pt x="66675" y="291465"/>
                  <a:pt x="61913" y="297180"/>
                  <a:pt x="45720" y="296228"/>
                </a:cubicBezTo>
                <a:cubicBezTo>
                  <a:pt x="31433" y="295275"/>
                  <a:pt x="17145" y="296228"/>
                  <a:pt x="0" y="296228"/>
                </a:cubicBezTo>
                <a:cubicBezTo>
                  <a:pt x="0" y="637223"/>
                  <a:pt x="0" y="976313"/>
                  <a:pt x="0" y="1319213"/>
                </a:cubicBezTo>
                <a:lnTo>
                  <a:pt x="398145" y="1319213"/>
                </a:lnTo>
                <a:close/>
                <a:moveTo>
                  <a:pt x="294323" y="1219200"/>
                </a:moveTo>
                <a:cubicBezTo>
                  <a:pt x="286703" y="1220152"/>
                  <a:pt x="280035" y="1220152"/>
                  <a:pt x="273367" y="1220152"/>
                </a:cubicBezTo>
                <a:cubicBezTo>
                  <a:pt x="257175" y="1222058"/>
                  <a:pt x="251460" y="1214438"/>
                  <a:pt x="253365" y="1199198"/>
                </a:cubicBezTo>
                <a:cubicBezTo>
                  <a:pt x="254317" y="1190625"/>
                  <a:pt x="253365" y="1183005"/>
                  <a:pt x="253365" y="1174433"/>
                </a:cubicBezTo>
                <a:cubicBezTo>
                  <a:pt x="253365" y="1135380"/>
                  <a:pt x="253365" y="1135380"/>
                  <a:pt x="294323" y="1142048"/>
                </a:cubicBezTo>
                <a:cubicBezTo>
                  <a:pt x="294323" y="1168718"/>
                  <a:pt x="294323" y="1193483"/>
                  <a:pt x="294323" y="1219200"/>
                </a:cubicBezTo>
                <a:close/>
                <a:moveTo>
                  <a:pt x="253365" y="1052513"/>
                </a:moveTo>
                <a:cubicBezTo>
                  <a:pt x="253365" y="1049655"/>
                  <a:pt x="253365" y="1046798"/>
                  <a:pt x="253365" y="1042988"/>
                </a:cubicBezTo>
                <a:cubicBezTo>
                  <a:pt x="253365" y="1004888"/>
                  <a:pt x="253365" y="1004888"/>
                  <a:pt x="294323" y="1008698"/>
                </a:cubicBezTo>
                <a:cubicBezTo>
                  <a:pt x="294323" y="1033463"/>
                  <a:pt x="294323" y="1059180"/>
                  <a:pt x="294323" y="1084898"/>
                </a:cubicBezTo>
                <a:cubicBezTo>
                  <a:pt x="253365" y="1090613"/>
                  <a:pt x="253365" y="1090613"/>
                  <a:pt x="253365" y="1052513"/>
                </a:cubicBezTo>
                <a:close/>
                <a:moveTo>
                  <a:pt x="296228" y="914400"/>
                </a:moveTo>
                <a:cubicBezTo>
                  <a:pt x="296228" y="920115"/>
                  <a:pt x="295275" y="926783"/>
                  <a:pt x="296228" y="932498"/>
                </a:cubicBezTo>
                <a:cubicBezTo>
                  <a:pt x="298133" y="948690"/>
                  <a:pt x="293370" y="955358"/>
                  <a:pt x="275273" y="955358"/>
                </a:cubicBezTo>
                <a:cubicBezTo>
                  <a:pt x="258128" y="955358"/>
                  <a:pt x="252413" y="948690"/>
                  <a:pt x="253365" y="932498"/>
                </a:cubicBezTo>
                <a:cubicBezTo>
                  <a:pt x="254317" y="920115"/>
                  <a:pt x="254317" y="906780"/>
                  <a:pt x="253365" y="894398"/>
                </a:cubicBezTo>
                <a:cubicBezTo>
                  <a:pt x="252413" y="878205"/>
                  <a:pt x="258128" y="872490"/>
                  <a:pt x="275273" y="871538"/>
                </a:cubicBezTo>
                <a:cubicBezTo>
                  <a:pt x="293370" y="871538"/>
                  <a:pt x="298133" y="878205"/>
                  <a:pt x="296228" y="894398"/>
                </a:cubicBezTo>
                <a:cubicBezTo>
                  <a:pt x="295275" y="901065"/>
                  <a:pt x="296228" y="907733"/>
                  <a:pt x="296228" y="914400"/>
                </a:cubicBezTo>
                <a:close/>
                <a:moveTo>
                  <a:pt x="253365" y="374333"/>
                </a:moveTo>
                <a:cubicBezTo>
                  <a:pt x="253365" y="336233"/>
                  <a:pt x="254317" y="335280"/>
                  <a:pt x="294323" y="342900"/>
                </a:cubicBezTo>
                <a:cubicBezTo>
                  <a:pt x="294323" y="367665"/>
                  <a:pt x="294323" y="393383"/>
                  <a:pt x="294323" y="419100"/>
                </a:cubicBezTo>
                <a:cubicBezTo>
                  <a:pt x="285750" y="419100"/>
                  <a:pt x="278130" y="419100"/>
                  <a:pt x="270510" y="420053"/>
                </a:cubicBezTo>
                <a:cubicBezTo>
                  <a:pt x="258128" y="421005"/>
                  <a:pt x="252413" y="416242"/>
                  <a:pt x="253365" y="402908"/>
                </a:cubicBezTo>
                <a:cubicBezTo>
                  <a:pt x="254317" y="394335"/>
                  <a:pt x="253365" y="383858"/>
                  <a:pt x="253365" y="374333"/>
                </a:cubicBezTo>
                <a:close/>
                <a:moveTo>
                  <a:pt x="294323" y="475298"/>
                </a:moveTo>
                <a:cubicBezTo>
                  <a:pt x="294323" y="501015"/>
                  <a:pt x="294323" y="525780"/>
                  <a:pt x="294323" y="552450"/>
                </a:cubicBezTo>
                <a:cubicBezTo>
                  <a:pt x="281940" y="552450"/>
                  <a:pt x="269558" y="552450"/>
                  <a:pt x="256223" y="552450"/>
                </a:cubicBezTo>
                <a:cubicBezTo>
                  <a:pt x="256223" y="526733"/>
                  <a:pt x="256223" y="501967"/>
                  <a:pt x="256223" y="475298"/>
                </a:cubicBezTo>
                <a:cubicBezTo>
                  <a:pt x="268605" y="475298"/>
                  <a:pt x="280035" y="475298"/>
                  <a:pt x="294323" y="475298"/>
                </a:cubicBezTo>
                <a:close/>
                <a:moveTo>
                  <a:pt x="254317" y="618173"/>
                </a:moveTo>
                <a:cubicBezTo>
                  <a:pt x="254317" y="614363"/>
                  <a:pt x="261938" y="607695"/>
                  <a:pt x="266700" y="606743"/>
                </a:cubicBezTo>
                <a:cubicBezTo>
                  <a:pt x="275273" y="604838"/>
                  <a:pt x="283845" y="605790"/>
                  <a:pt x="294323" y="605790"/>
                </a:cubicBezTo>
                <a:cubicBezTo>
                  <a:pt x="294323" y="633413"/>
                  <a:pt x="294323" y="657225"/>
                  <a:pt x="294323" y="683895"/>
                </a:cubicBezTo>
                <a:cubicBezTo>
                  <a:pt x="280988" y="683895"/>
                  <a:pt x="268605" y="683895"/>
                  <a:pt x="253365" y="683895"/>
                </a:cubicBezTo>
                <a:cubicBezTo>
                  <a:pt x="253365" y="661988"/>
                  <a:pt x="253365" y="640080"/>
                  <a:pt x="254317" y="618173"/>
                </a:cubicBezTo>
                <a:close/>
                <a:moveTo>
                  <a:pt x="253365" y="231458"/>
                </a:moveTo>
                <a:cubicBezTo>
                  <a:pt x="254317" y="222885"/>
                  <a:pt x="253365" y="213360"/>
                  <a:pt x="253365" y="203835"/>
                </a:cubicBezTo>
                <a:cubicBezTo>
                  <a:pt x="253365" y="165735"/>
                  <a:pt x="253365" y="165735"/>
                  <a:pt x="294323" y="168592"/>
                </a:cubicBezTo>
                <a:cubicBezTo>
                  <a:pt x="294323" y="194310"/>
                  <a:pt x="294323" y="219075"/>
                  <a:pt x="294323" y="246698"/>
                </a:cubicBezTo>
                <a:cubicBezTo>
                  <a:pt x="286703" y="246698"/>
                  <a:pt x="278130" y="247650"/>
                  <a:pt x="270510" y="247650"/>
                </a:cubicBezTo>
                <a:cubicBezTo>
                  <a:pt x="258128" y="249555"/>
                  <a:pt x="252413" y="243840"/>
                  <a:pt x="253365" y="231458"/>
                </a:cubicBezTo>
                <a:close/>
                <a:moveTo>
                  <a:pt x="253365" y="774383"/>
                </a:moveTo>
                <a:cubicBezTo>
                  <a:pt x="253365" y="735330"/>
                  <a:pt x="253365" y="735330"/>
                  <a:pt x="294323" y="741998"/>
                </a:cubicBezTo>
                <a:cubicBezTo>
                  <a:pt x="294323" y="766763"/>
                  <a:pt x="294323" y="792480"/>
                  <a:pt x="294323" y="820102"/>
                </a:cubicBezTo>
                <a:cubicBezTo>
                  <a:pt x="284798" y="820102"/>
                  <a:pt x="275273" y="822008"/>
                  <a:pt x="266700" y="819150"/>
                </a:cubicBezTo>
                <a:cubicBezTo>
                  <a:pt x="260985" y="817245"/>
                  <a:pt x="255270" y="811530"/>
                  <a:pt x="254317" y="805815"/>
                </a:cubicBezTo>
                <a:cubicBezTo>
                  <a:pt x="252413" y="795338"/>
                  <a:pt x="253365" y="784860"/>
                  <a:pt x="253365" y="774383"/>
                </a:cubicBezTo>
                <a:close/>
                <a:moveTo>
                  <a:pt x="218123" y="1220152"/>
                </a:moveTo>
                <a:cubicBezTo>
                  <a:pt x="204788" y="1220152"/>
                  <a:pt x="193358" y="1220152"/>
                  <a:pt x="180975" y="1220152"/>
                </a:cubicBezTo>
                <a:cubicBezTo>
                  <a:pt x="180975" y="1193483"/>
                  <a:pt x="180975" y="1168718"/>
                  <a:pt x="180975" y="1142048"/>
                </a:cubicBezTo>
                <a:cubicBezTo>
                  <a:pt x="193358" y="1142048"/>
                  <a:pt x="205740" y="1142048"/>
                  <a:pt x="218123" y="1142048"/>
                </a:cubicBezTo>
                <a:cubicBezTo>
                  <a:pt x="218123" y="1167765"/>
                  <a:pt x="218123" y="1192530"/>
                  <a:pt x="218123" y="1220152"/>
                </a:cubicBezTo>
                <a:close/>
                <a:moveTo>
                  <a:pt x="218123" y="1075373"/>
                </a:moveTo>
                <a:cubicBezTo>
                  <a:pt x="218123" y="1080135"/>
                  <a:pt x="205740" y="1085850"/>
                  <a:pt x="199073" y="1085850"/>
                </a:cubicBezTo>
                <a:cubicBezTo>
                  <a:pt x="192405" y="1085850"/>
                  <a:pt x="180023" y="1079183"/>
                  <a:pt x="180023" y="1075373"/>
                </a:cubicBezTo>
                <a:cubicBezTo>
                  <a:pt x="178117" y="1053465"/>
                  <a:pt x="179070" y="1031558"/>
                  <a:pt x="179070" y="1008698"/>
                </a:cubicBezTo>
                <a:cubicBezTo>
                  <a:pt x="193358" y="1008698"/>
                  <a:pt x="204788" y="1008698"/>
                  <a:pt x="219075" y="1008698"/>
                </a:cubicBezTo>
                <a:cubicBezTo>
                  <a:pt x="219075" y="1032510"/>
                  <a:pt x="220028" y="1054418"/>
                  <a:pt x="218123" y="1075373"/>
                </a:cubicBezTo>
                <a:close/>
                <a:moveTo>
                  <a:pt x="180023" y="168592"/>
                </a:moveTo>
                <a:cubicBezTo>
                  <a:pt x="192405" y="168592"/>
                  <a:pt x="202883" y="168592"/>
                  <a:pt x="217170" y="168592"/>
                </a:cubicBezTo>
                <a:cubicBezTo>
                  <a:pt x="217170" y="194310"/>
                  <a:pt x="217170" y="219075"/>
                  <a:pt x="217170" y="245745"/>
                </a:cubicBezTo>
                <a:cubicBezTo>
                  <a:pt x="204788" y="245745"/>
                  <a:pt x="193358" y="245745"/>
                  <a:pt x="180023" y="245745"/>
                </a:cubicBezTo>
                <a:cubicBezTo>
                  <a:pt x="180023" y="220980"/>
                  <a:pt x="180023" y="195263"/>
                  <a:pt x="180023" y="168592"/>
                </a:cubicBezTo>
                <a:close/>
                <a:moveTo>
                  <a:pt x="218123" y="741045"/>
                </a:moveTo>
                <a:cubicBezTo>
                  <a:pt x="218123" y="766763"/>
                  <a:pt x="218123" y="791527"/>
                  <a:pt x="218123" y="818198"/>
                </a:cubicBezTo>
                <a:cubicBezTo>
                  <a:pt x="205740" y="818198"/>
                  <a:pt x="193358" y="818198"/>
                  <a:pt x="180023" y="818198"/>
                </a:cubicBezTo>
                <a:cubicBezTo>
                  <a:pt x="180023" y="792480"/>
                  <a:pt x="180023" y="767715"/>
                  <a:pt x="180023" y="741045"/>
                </a:cubicBezTo>
                <a:cubicBezTo>
                  <a:pt x="191453" y="741045"/>
                  <a:pt x="202883" y="741045"/>
                  <a:pt x="218123" y="741045"/>
                </a:cubicBezTo>
                <a:close/>
                <a:moveTo>
                  <a:pt x="217170" y="341948"/>
                </a:moveTo>
                <a:cubicBezTo>
                  <a:pt x="217170" y="366713"/>
                  <a:pt x="217170" y="392430"/>
                  <a:pt x="217170" y="419100"/>
                </a:cubicBezTo>
                <a:cubicBezTo>
                  <a:pt x="205740" y="419100"/>
                  <a:pt x="194310" y="419100"/>
                  <a:pt x="180023" y="419100"/>
                </a:cubicBezTo>
                <a:cubicBezTo>
                  <a:pt x="180023" y="394335"/>
                  <a:pt x="180023" y="369570"/>
                  <a:pt x="180023" y="341948"/>
                </a:cubicBezTo>
                <a:cubicBezTo>
                  <a:pt x="192405" y="341948"/>
                  <a:pt x="203835" y="341948"/>
                  <a:pt x="217170" y="341948"/>
                </a:cubicBezTo>
                <a:close/>
                <a:moveTo>
                  <a:pt x="180023" y="475298"/>
                </a:moveTo>
                <a:cubicBezTo>
                  <a:pt x="192405" y="475298"/>
                  <a:pt x="203835" y="475298"/>
                  <a:pt x="217170" y="475298"/>
                </a:cubicBezTo>
                <a:cubicBezTo>
                  <a:pt x="217170" y="501015"/>
                  <a:pt x="217170" y="525780"/>
                  <a:pt x="217170" y="552450"/>
                </a:cubicBezTo>
                <a:cubicBezTo>
                  <a:pt x="205740" y="552450"/>
                  <a:pt x="193358" y="552450"/>
                  <a:pt x="180023" y="552450"/>
                </a:cubicBezTo>
                <a:cubicBezTo>
                  <a:pt x="180023" y="526733"/>
                  <a:pt x="180023" y="501967"/>
                  <a:pt x="180023" y="475298"/>
                </a:cubicBezTo>
                <a:close/>
                <a:moveTo>
                  <a:pt x="180023" y="607695"/>
                </a:moveTo>
                <a:cubicBezTo>
                  <a:pt x="192405" y="607695"/>
                  <a:pt x="203835" y="607695"/>
                  <a:pt x="217170" y="607695"/>
                </a:cubicBezTo>
                <a:cubicBezTo>
                  <a:pt x="217170" y="632460"/>
                  <a:pt x="217170" y="657225"/>
                  <a:pt x="217170" y="683895"/>
                </a:cubicBezTo>
                <a:cubicBezTo>
                  <a:pt x="203835" y="683895"/>
                  <a:pt x="192405" y="683895"/>
                  <a:pt x="180023" y="683895"/>
                </a:cubicBezTo>
                <a:cubicBezTo>
                  <a:pt x="180023" y="659130"/>
                  <a:pt x="180023" y="634365"/>
                  <a:pt x="180023" y="607695"/>
                </a:cubicBezTo>
                <a:close/>
                <a:moveTo>
                  <a:pt x="178117" y="897255"/>
                </a:moveTo>
                <a:cubicBezTo>
                  <a:pt x="178117" y="882968"/>
                  <a:pt x="177165" y="871538"/>
                  <a:pt x="198120" y="871538"/>
                </a:cubicBezTo>
                <a:cubicBezTo>
                  <a:pt x="220028" y="871538"/>
                  <a:pt x="219075" y="882968"/>
                  <a:pt x="218123" y="897255"/>
                </a:cubicBezTo>
                <a:cubicBezTo>
                  <a:pt x="218123" y="902970"/>
                  <a:pt x="218123" y="907733"/>
                  <a:pt x="218123" y="913448"/>
                </a:cubicBezTo>
                <a:cubicBezTo>
                  <a:pt x="218123" y="919163"/>
                  <a:pt x="217170" y="925830"/>
                  <a:pt x="218123" y="931545"/>
                </a:cubicBezTo>
                <a:cubicBezTo>
                  <a:pt x="220028" y="946785"/>
                  <a:pt x="216217" y="955358"/>
                  <a:pt x="197167" y="955358"/>
                </a:cubicBezTo>
                <a:cubicBezTo>
                  <a:pt x="178117" y="955358"/>
                  <a:pt x="175260" y="946785"/>
                  <a:pt x="177165" y="931545"/>
                </a:cubicBezTo>
                <a:cubicBezTo>
                  <a:pt x="179070" y="920115"/>
                  <a:pt x="179070" y="908685"/>
                  <a:pt x="178117" y="897255"/>
                </a:cubicBezTo>
                <a:close/>
                <a:moveTo>
                  <a:pt x="142875" y="1220152"/>
                </a:moveTo>
                <a:cubicBezTo>
                  <a:pt x="128588" y="1220152"/>
                  <a:pt x="117158" y="1220152"/>
                  <a:pt x="102870" y="1220152"/>
                </a:cubicBezTo>
                <a:cubicBezTo>
                  <a:pt x="102870" y="1194435"/>
                  <a:pt x="102870" y="1168718"/>
                  <a:pt x="102870" y="1142048"/>
                </a:cubicBezTo>
                <a:cubicBezTo>
                  <a:pt x="116205" y="1142048"/>
                  <a:pt x="128588" y="1142048"/>
                  <a:pt x="142875" y="1142048"/>
                </a:cubicBezTo>
                <a:cubicBezTo>
                  <a:pt x="142875" y="1167765"/>
                  <a:pt x="142875" y="1192530"/>
                  <a:pt x="142875" y="1220152"/>
                </a:cubicBezTo>
                <a:close/>
                <a:moveTo>
                  <a:pt x="102870" y="818198"/>
                </a:moveTo>
                <a:cubicBezTo>
                  <a:pt x="102870" y="792480"/>
                  <a:pt x="102870" y="767715"/>
                  <a:pt x="102870" y="741045"/>
                </a:cubicBezTo>
                <a:cubicBezTo>
                  <a:pt x="115253" y="741045"/>
                  <a:pt x="128588" y="741045"/>
                  <a:pt x="142875" y="741045"/>
                </a:cubicBezTo>
                <a:cubicBezTo>
                  <a:pt x="142875" y="767715"/>
                  <a:pt x="142875" y="792480"/>
                  <a:pt x="142875" y="818198"/>
                </a:cubicBezTo>
                <a:cubicBezTo>
                  <a:pt x="129540" y="818198"/>
                  <a:pt x="117158" y="818198"/>
                  <a:pt x="102870" y="818198"/>
                </a:cubicBezTo>
                <a:close/>
                <a:moveTo>
                  <a:pt x="143828" y="1075373"/>
                </a:moveTo>
                <a:cubicBezTo>
                  <a:pt x="143828" y="1080135"/>
                  <a:pt x="135255" y="1085850"/>
                  <a:pt x="129540" y="1086802"/>
                </a:cubicBezTo>
                <a:cubicBezTo>
                  <a:pt x="121920" y="1088708"/>
                  <a:pt x="113348" y="1087755"/>
                  <a:pt x="103823" y="1087755"/>
                </a:cubicBezTo>
                <a:cubicBezTo>
                  <a:pt x="103823" y="1060133"/>
                  <a:pt x="103823" y="1035368"/>
                  <a:pt x="103823" y="1009650"/>
                </a:cubicBezTo>
                <a:cubicBezTo>
                  <a:pt x="117158" y="1009650"/>
                  <a:pt x="129540" y="1009650"/>
                  <a:pt x="144780" y="1009650"/>
                </a:cubicBezTo>
                <a:cubicBezTo>
                  <a:pt x="144780" y="1031558"/>
                  <a:pt x="145733" y="1053465"/>
                  <a:pt x="143828" y="1075373"/>
                </a:cubicBezTo>
                <a:close/>
                <a:moveTo>
                  <a:pt x="144780" y="889635"/>
                </a:moveTo>
                <a:cubicBezTo>
                  <a:pt x="143828" y="900113"/>
                  <a:pt x="144780" y="910590"/>
                  <a:pt x="144780" y="922020"/>
                </a:cubicBezTo>
                <a:cubicBezTo>
                  <a:pt x="144780" y="959168"/>
                  <a:pt x="144780" y="959168"/>
                  <a:pt x="103823" y="952500"/>
                </a:cubicBezTo>
                <a:cubicBezTo>
                  <a:pt x="103823" y="927735"/>
                  <a:pt x="103823" y="902018"/>
                  <a:pt x="103823" y="872490"/>
                </a:cubicBezTo>
                <a:cubicBezTo>
                  <a:pt x="113348" y="872490"/>
                  <a:pt x="120967" y="872490"/>
                  <a:pt x="127635" y="872490"/>
                </a:cubicBezTo>
                <a:cubicBezTo>
                  <a:pt x="140970" y="871538"/>
                  <a:pt x="145733" y="877252"/>
                  <a:pt x="144780" y="889635"/>
                </a:cubicBezTo>
                <a:close/>
                <a:moveTo>
                  <a:pt x="143828" y="678180"/>
                </a:moveTo>
                <a:cubicBezTo>
                  <a:pt x="143828" y="679133"/>
                  <a:pt x="142875" y="681038"/>
                  <a:pt x="141923" y="683895"/>
                </a:cubicBezTo>
                <a:cubicBezTo>
                  <a:pt x="130492" y="683895"/>
                  <a:pt x="118110" y="683895"/>
                  <a:pt x="102870" y="683895"/>
                </a:cubicBezTo>
                <a:cubicBezTo>
                  <a:pt x="102870" y="658178"/>
                  <a:pt x="102870" y="633413"/>
                  <a:pt x="102870" y="607695"/>
                </a:cubicBezTo>
                <a:cubicBezTo>
                  <a:pt x="107633" y="606743"/>
                  <a:pt x="110490" y="605790"/>
                  <a:pt x="114300" y="605790"/>
                </a:cubicBezTo>
                <a:cubicBezTo>
                  <a:pt x="144780" y="604838"/>
                  <a:pt x="144780" y="604838"/>
                  <a:pt x="144780" y="634365"/>
                </a:cubicBezTo>
                <a:cubicBezTo>
                  <a:pt x="144780" y="649605"/>
                  <a:pt x="144780" y="663893"/>
                  <a:pt x="143828" y="678180"/>
                </a:cubicBezTo>
                <a:close/>
                <a:moveTo>
                  <a:pt x="142875" y="419100"/>
                </a:moveTo>
                <a:cubicBezTo>
                  <a:pt x="130492" y="419100"/>
                  <a:pt x="118110" y="419100"/>
                  <a:pt x="103823" y="419100"/>
                </a:cubicBezTo>
                <a:cubicBezTo>
                  <a:pt x="103823" y="394335"/>
                  <a:pt x="103823" y="368617"/>
                  <a:pt x="103823" y="341948"/>
                </a:cubicBezTo>
                <a:cubicBezTo>
                  <a:pt x="118110" y="341948"/>
                  <a:pt x="129540" y="341948"/>
                  <a:pt x="142875" y="341948"/>
                </a:cubicBezTo>
                <a:cubicBezTo>
                  <a:pt x="142875" y="366713"/>
                  <a:pt x="142875" y="391478"/>
                  <a:pt x="142875" y="419100"/>
                </a:cubicBezTo>
                <a:close/>
                <a:moveTo>
                  <a:pt x="103823" y="168592"/>
                </a:moveTo>
                <a:cubicBezTo>
                  <a:pt x="118110" y="168592"/>
                  <a:pt x="129540" y="168592"/>
                  <a:pt x="142875" y="168592"/>
                </a:cubicBezTo>
                <a:cubicBezTo>
                  <a:pt x="142875" y="194310"/>
                  <a:pt x="142875" y="219075"/>
                  <a:pt x="142875" y="245745"/>
                </a:cubicBezTo>
                <a:cubicBezTo>
                  <a:pt x="130492" y="245745"/>
                  <a:pt x="118110" y="245745"/>
                  <a:pt x="103823" y="245745"/>
                </a:cubicBezTo>
                <a:cubicBezTo>
                  <a:pt x="103823" y="221933"/>
                  <a:pt x="103823" y="196215"/>
                  <a:pt x="103823" y="168592"/>
                </a:cubicBezTo>
                <a:close/>
                <a:moveTo>
                  <a:pt x="102870" y="475298"/>
                </a:moveTo>
                <a:cubicBezTo>
                  <a:pt x="116205" y="475298"/>
                  <a:pt x="128588" y="475298"/>
                  <a:pt x="142875" y="475298"/>
                </a:cubicBezTo>
                <a:cubicBezTo>
                  <a:pt x="142875" y="500063"/>
                  <a:pt x="142875" y="524828"/>
                  <a:pt x="142875" y="551498"/>
                </a:cubicBezTo>
                <a:cubicBezTo>
                  <a:pt x="130492" y="551498"/>
                  <a:pt x="118110" y="551498"/>
                  <a:pt x="102870" y="551498"/>
                </a:cubicBezTo>
                <a:cubicBezTo>
                  <a:pt x="102870" y="525780"/>
                  <a:pt x="102870" y="501015"/>
                  <a:pt x="102870" y="475298"/>
                </a:cubicBez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 w="9525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129">
            <a:extLst>
              <a:ext uri="{FF2B5EF4-FFF2-40B4-BE49-F238E27FC236}">
                <a16:creationId xmlns:a16="http://schemas.microsoft.com/office/drawing/2014/main" id="{7D0DDA0D-DDF8-4733-8C4B-11204E25936B}"/>
              </a:ext>
            </a:extLst>
          </p:cNvPr>
          <p:cNvSpPr/>
          <p:nvPr/>
        </p:nvSpPr>
        <p:spPr>
          <a:xfrm>
            <a:off x="11243685" y="9499376"/>
            <a:ext cx="228440" cy="480511"/>
          </a:xfrm>
          <a:custGeom>
            <a:avLst/>
            <a:gdLst>
              <a:gd name="connsiteX0" fmla="*/ 238 w 276225"/>
              <a:gd name="connsiteY0" fmla="*/ 583883 h 581025"/>
              <a:gd name="connsiteX1" fmla="*/ 284083 w 276225"/>
              <a:gd name="connsiteY1" fmla="*/ 583883 h 581025"/>
              <a:gd name="connsiteX2" fmla="*/ 283131 w 276225"/>
              <a:gd name="connsiteY2" fmla="*/ 571500 h 581025"/>
              <a:gd name="connsiteX3" fmla="*/ 283131 w 276225"/>
              <a:gd name="connsiteY3" fmla="*/ 27622 h 581025"/>
              <a:gd name="connsiteX4" fmla="*/ 283131 w 276225"/>
              <a:gd name="connsiteY4" fmla="*/ 0 h 581025"/>
              <a:gd name="connsiteX5" fmla="*/ 238 w 276225"/>
              <a:gd name="connsiteY5" fmla="*/ 0 h 581025"/>
              <a:gd name="connsiteX6" fmla="*/ 238 w 276225"/>
              <a:gd name="connsiteY6" fmla="*/ 30480 h 581025"/>
              <a:gd name="connsiteX7" fmla="*/ 1191 w 276225"/>
              <a:gd name="connsiteY7" fmla="*/ 572453 h 581025"/>
              <a:gd name="connsiteX8" fmla="*/ 238 w 276225"/>
              <a:gd name="connsiteY8" fmla="*/ 583883 h 581025"/>
              <a:gd name="connsiteX9" fmla="*/ 190738 w 276225"/>
              <a:gd name="connsiteY9" fmla="*/ 435293 h 581025"/>
              <a:gd name="connsiteX10" fmla="*/ 150733 w 276225"/>
              <a:gd name="connsiteY10" fmla="*/ 435293 h 581025"/>
              <a:gd name="connsiteX11" fmla="*/ 151685 w 276225"/>
              <a:gd name="connsiteY11" fmla="*/ 375285 h 581025"/>
              <a:gd name="connsiteX12" fmla="*/ 175498 w 276225"/>
              <a:gd name="connsiteY12" fmla="*/ 366713 h 581025"/>
              <a:gd name="connsiteX13" fmla="*/ 190738 w 276225"/>
              <a:gd name="connsiteY13" fmla="*/ 380047 h 581025"/>
              <a:gd name="connsiteX14" fmla="*/ 190738 w 276225"/>
              <a:gd name="connsiteY14" fmla="*/ 435293 h 581025"/>
              <a:gd name="connsiteX15" fmla="*/ 257413 w 276225"/>
              <a:gd name="connsiteY15" fmla="*/ 437197 h 581025"/>
              <a:gd name="connsiteX16" fmla="*/ 220266 w 276225"/>
              <a:gd name="connsiteY16" fmla="*/ 433388 h 581025"/>
              <a:gd name="connsiteX17" fmla="*/ 218360 w 276225"/>
              <a:gd name="connsiteY17" fmla="*/ 373380 h 581025"/>
              <a:gd name="connsiteX18" fmla="*/ 257413 w 276225"/>
              <a:gd name="connsiteY18" fmla="*/ 363855 h 581025"/>
              <a:gd name="connsiteX19" fmla="*/ 257413 w 276225"/>
              <a:gd name="connsiteY19" fmla="*/ 437197 h 581025"/>
              <a:gd name="connsiteX20" fmla="*/ 215503 w 276225"/>
              <a:gd name="connsiteY20" fmla="*/ 73343 h 581025"/>
              <a:gd name="connsiteX21" fmla="*/ 256460 w 276225"/>
              <a:gd name="connsiteY21" fmla="*/ 73343 h 581025"/>
              <a:gd name="connsiteX22" fmla="*/ 256460 w 276225"/>
              <a:gd name="connsiteY22" fmla="*/ 140970 h 581025"/>
              <a:gd name="connsiteX23" fmla="*/ 232648 w 276225"/>
              <a:gd name="connsiteY23" fmla="*/ 141922 h 581025"/>
              <a:gd name="connsiteX24" fmla="*/ 215503 w 276225"/>
              <a:gd name="connsiteY24" fmla="*/ 124778 h 581025"/>
              <a:gd name="connsiteX25" fmla="*/ 215503 w 276225"/>
              <a:gd name="connsiteY25" fmla="*/ 73343 h 581025"/>
              <a:gd name="connsiteX26" fmla="*/ 215503 w 276225"/>
              <a:gd name="connsiteY26" fmla="*/ 211455 h 581025"/>
              <a:gd name="connsiteX27" fmla="*/ 215503 w 276225"/>
              <a:gd name="connsiteY27" fmla="*/ 168593 h 581025"/>
              <a:gd name="connsiteX28" fmla="*/ 258366 w 276225"/>
              <a:gd name="connsiteY28" fmla="*/ 168593 h 581025"/>
              <a:gd name="connsiteX29" fmla="*/ 258366 w 276225"/>
              <a:gd name="connsiteY29" fmla="*/ 212408 h 581025"/>
              <a:gd name="connsiteX30" fmla="*/ 237410 w 276225"/>
              <a:gd name="connsiteY30" fmla="*/ 238125 h 581025"/>
              <a:gd name="connsiteX31" fmla="*/ 215503 w 276225"/>
              <a:gd name="connsiteY31" fmla="*/ 211455 h 581025"/>
              <a:gd name="connsiteX32" fmla="*/ 215503 w 276225"/>
              <a:gd name="connsiteY32" fmla="*/ 293370 h 581025"/>
              <a:gd name="connsiteX33" fmla="*/ 256460 w 276225"/>
              <a:gd name="connsiteY33" fmla="*/ 264795 h 581025"/>
              <a:gd name="connsiteX34" fmla="*/ 256460 w 276225"/>
              <a:gd name="connsiteY34" fmla="*/ 342900 h 581025"/>
              <a:gd name="connsiteX35" fmla="*/ 229791 w 276225"/>
              <a:gd name="connsiteY35" fmla="*/ 341947 h 581025"/>
              <a:gd name="connsiteX36" fmla="*/ 215503 w 276225"/>
              <a:gd name="connsiteY36" fmla="*/ 327660 h 581025"/>
              <a:gd name="connsiteX37" fmla="*/ 215503 w 276225"/>
              <a:gd name="connsiteY37" fmla="*/ 293370 h 581025"/>
              <a:gd name="connsiteX38" fmla="*/ 149781 w 276225"/>
              <a:gd name="connsiteY38" fmla="*/ 214313 h 581025"/>
              <a:gd name="connsiteX39" fmla="*/ 149781 w 276225"/>
              <a:gd name="connsiteY39" fmla="*/ 168593 h 581025"/>
              <a:gd name="connsiteX40" fmla="*/ 190738 w 276225"/>
              <a:gd name="connsiteY40" fmla="*/ 168593 h 581025"/>
              <a:gd name="connsiteX41" fmla="*/ 190738 w 276225"/>
              <a:gd name="connsiteY41" fmla="*/ 214313 h 581025"/>
              <a:gd name="connsiteX42" fmla="*/ 170735 w 276225"/>
              <a:gd name="connsiteY42" fmla="*/ 238125 h 581025"/>
              <a:gd name="connsiteX43" fmla="*/ 149781 w 276225"/>
              <a:gd name="connsiteY43" fmla="*/ 214313 h 581025"/>
              <a:gd name="connsiteX44" fmla="*/ 92631 w 276225"/>
              <a:gd name="connsiteY44" fmla="*/ 73343 h 581025"/>
              <a:gd name="connsiteX45" fmla="*/ 134541 w 276225"/>
              <a:gd name="connsiteY45" fmla="*/ 73343 h 581025"/>
              <a:gd name="connsiteX46" fmla="*/ 134541 w 276225"/>
              <a:gd name="connsiteY46" fmla="*/ 128588 h 581025"/>
              <a:gd name="connsiteX47" fmla="*/ 113585 w 276225"/>
              <a:gd name="connsiteY47" fmla="*/ 141922 h 581025"/>
              <a:gd name="connsiteX48" fmla="*/ 92631 w 276225"/>
              <a:gd name="connsiteY48" fmla="*/ 129540 h 581025"/>
              <a:gd name="connsiteX49" fmla="*/ 92631 w 276225"/>
              <a:gd name="connsiteY49" fmla="*/ 73343 h 581025"/>
              <a:gd name="connsiteX50" fmla="*/ 134541 w 276225"/>
              <a:gd name="connsiteY50" fmla="*/ 170497 h 581025"/>
              <a:gd name="connsiteX51" fmla="*/ 134541 w 276225"/>
              <a:gd name="connsiteY51" fmla="*/ 223838 h 581025"/>
              <a:gd name="connsiteX52" fmla="*/ 113585 w 276225"/>
              <a:gd name="connsiteY52" fmla="*/ 237172 h 581025"/>
              <a:gd name="connsiteX53" fmla="*/ 92631 w 276225"/>
              <a:gd name="connsiteY53" fmla="*/ 223838 h 581025"/>
              <a:gd name="connsiteX54" fmla="*/ 92631 w 276225"/>
              <a:gd name="connsiteY54" fmla="*/ 199072 h 581025"/>
              <a:gd name="connsiteX55" fmla="*/ 134541 w 276225"/>
              <a:gd name="connsiteY55" fmla="*/ 170497 h 581025"/>
              <a:gd name="connsiteX56" fmla="*/ 91678 w 276225"/>
              <a:gd name="connsiteY56" fmla="*/ 281940 h 581025"/>
              <a:gd name="connsiteX57" fmla="*/ 112633 w 276225"/>
              <a:gd name="connsiteY57" fmla="*/ 260033 h 581025"/>
              <a:gd name="connsiteX58" fmla="*/ 134541 w 276225"/>
              <a:gd name="connsiteY58" fmla="*/ 281940 h 581025"/>
              <a:gd name="connsiteX59" fmla="*/ 134541 w 276225"/>
              <a:gd name="connsiteY59" fmla="*/ 302895 h 581025"/>
              <a:gd name="connsiteX60" fmla="*/ 134541 w 276225"/>
              <a:gd name="connsiteY60" fmla="*/ 319088 h 581025"/>
              <a:gd name="connsiteX61" fmla="*/ 114538 w 276225"/>
              <a:gd name="connsiteY61" fmla="*/ 342900 h 581025"/>
              <a:gd name="connsiteX62" fmla="*/ 92631 w 276225"/>
              <a:gd name="connsiteY62" fmla="*/ 318135 h 581025"/>
              <a:gd name="connsiteX63" fmla="*/ 91678 w 276225"/>
              <a:gd name="connsiteY63" fmla="*/ 281940 h 581025"/>
              <a:gd name="connsiteX64" fmla="*/ 38338 w 276225"/>
              <a:gd name="connsiteY64" fmla="*/ 73343 h 581025"/>
              <a:gd name="connsiteX65" fmla="*/ 65960 w 276225"/>
              <a:gd name="connsiteY65" fmla="*/ 73343 h 581025"/>
              <a:gd name="connsiteX66" fmla="*/ 65960 w 276225"/>
              <a:gd name="connsiteY66" fmla="*/ 140970 h 581025"/>
              <a:gd name="connsiteX67" fmla="*/ 38338 w 276225"/>
              <a:gd name="connsiteY67" fmla="*/ 140970 h 581025"/>
              <a:gd name="connsiteX68" fmla="*/ 38338 w 276225"/>
              <a:gd name="connsiteY68" fmla="*/ 73343 h 581025"/>
              <a:gd name="connsiteX69" fmla="*/ 35481 w 276225"/>
              <a:gd name="connsiteY69" fmla="*/ 277178 h 581025"/>
              <a:gd name="connsiteX70" fmla="*/ 51673 w 276225"/>
              <a:gd name="connsiteY70" fmla="*/ 260985 h 581025"/>
              <a:gd name="connsiteX71" fmla="*/ 67866 w 276225"/>
              <a:gd name="connsiteY71" fmla="*/ 277178 h 581025"/>
              <a:gd name="connsiteX72" fmla="*/ 67866 w 276225"/>
              <a:gd name="connsiteY72" fmla="*/ 301943 h 581025"/>
              <a:gd name="connsiteX73" fmla="*/ 67866 w 276225"/>
              <a:gd name="connsiteY73" fmla="*/ 326708 h 581025"/>
              <a:gd name="connsiteX74" fmla="*/ 50721 w 276225"/>
              <a:gd name="connsiteY74" fmla="*/ 340995 h 581025"/>
              <a:gd name="connsiteX75" fmla="*/ 36433 w 276225"/>
              <a:gd name="connsiteY75" fmla="*/ 326708 h 581025"/>
              <a:gd name="connsiteX76" fmla="*/ 35481 w 276225"/>
              <a:gd name="connsiteY76" fmla="*/ 277178 h 581025"/>
              <a:gd name="connsiteX77" fmla="*/ 36433 w 276225"/>
              <a:gd name="connsiteY77" fmla="*/ 379095 h 581025"/>
              <a:gd name="connsiteX78" fmla="*/ 52626 w 276225"/>
              <a:gd name="connsiteY78" fmla="*/ 367665 h 581025"/>
              <a:gd name="connsiteX79" fmla="*/ 65960 w 276225"/>
              <a:gd name="connsiteY79" fmla="*/ 379095 h 581025"/>
              <a:gd name="connsiteX80" fmla="*/ 66913 w 276225"/>
              <a:gd name="connsiteY80" fmla="*/ 435293 h 581025"/>
              <a:gd name="connsiteX81" fmla="*/ 35481 w 276225"/>
              <a:gd name="connsiteY81" fmla="*/ 435293 h 581025"/>
              <a:gd name="connsiteX82" fmla="*/ 36433 w 276225"/>
              <a:gd name="connsiteY82" fmla="*/ 37909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76225" h="581025">
                <a:moveTo>
                  <a:pt x="238" y="583883"/>
                </a:moveTo>
                <a:lnTo>
                  <a:pt x="284083" y="583883"/>
                </a:lnTo>
                <a:cubicBezTo>
                  <a:pt x="283131" y="580072"/>
                  <a:pt x="283131" y="576263"/>
                  <a:pt x="283131" y="571500"/>
                </a:cubicBezTo>
                <a:cubicBezTo>
                  <a:pt x="284083" y="390525"/>
                  <a:pt x="284083" y="208597"/>
                  <a:pt x="283131" y="27622"/>
                </a:cubicBezTo>
                <a:cubicBezTo>
                  <a:pt x="283131" y="19050"/>
                  <a:pt x="283131" y="9525"/>
                  <a:pt x="283131" y="0"/>
                </a:cubicBezTo>
                <a:cubicBezTo>
                  <a:pt x="187881" y="0"/>
                  <a:pt x="95488" y="0"/>
                  <a:pt x="238" y="0"/>
                </a:cubicBezTo>
                <a:cubicBezTo>
                  <a:pt x="238" y="11430"/>
                  <a:pt x="238" y="20955"/>
                  <a:pt x="238" y="30480"/>
                </a:cubicBezTo>
                <a:cubicBezTo>
                  <a:pt x="238" y="211455"/>
                  <a:pt x="-715" y="391478"/>
                  <a:pt x="1191" y="572453"/>
                </a:cubicBezTo>
                <a:cubicBezTo>
                  <a:pt x="2143" y="576263"/>
                  <a:pt x="1191" y="580072"/>
                  <a:pt x="238" y="583883"/>
                </a:cubicBezTo>
                <a:close/>
                <a:moveTo>
                  <a:pt x="190738" y="435293"/>
                </a:moveTo>
                <a:cubicBezTo>
                  <a:pt x="176451" y="435293"/>
                  <a:pt x="165973" y="435293"/>
                  <a:pt x="150733" y="435293"/>
                </a:cubicBezTo>
                <a:cubicBezTo>
                  <a:pt x="150733" y="415290"/>
                  <a:pt x="149781" y="395288"/>
                  <a:pt x="151685" y="375285"/>
                </a:cubicBezTo>
                <a:cubicBezTo>
                  <a:pt x="152638" y="371475"/>
                  <a:pt x="166926" y="366713"/>
                  <a:pt x="175498" y="366713"/>
                </a:cubicBezTo>
                <a:cubicBezTo>
                  <a:pt x="181213" y="366713"/>
                  <a:pt x="189785" y="374333"/>
                  <a:pt x="190738" y="380047"/>
                </a:cubicBezTo>
                <a:cubicBezTo>
                  <a:pt x="191691" y="397193"/>
                  <a:pt x="190738" y="415290"/>
                  <a:pt x="190738" y="435293"/>
                </a:cubicBezTo>
                <a:close/>
                <a:moveTo>
                  <a:pt x="257413" y="437197"/>
                </a:moveTo>
                <a:cubicBezTo>
                  <a:pt x="244078" y="436245"/>
                  <a:pt x="221218" y="437197"/>
                  <a:pt x="220266" y="433388"/>
                </a:cubicBezTo>
                <a:cubicBezTo>
                  <a:pt x="216456" y="414338"/>
                  <a:pt x="215503" y="393383"/>
                  <a:pt x="218360" y="373380"/>
                </a:cubicBezTo>
                <a:cubicBezTo>
                  <a:pt x="219313" y="368618"/>
                  <a:pt x="241221" y="367665"/>
                  <a:pt x="257413" y="363855"/>
                </a:cubicBezTo>
                <a:cubicBezTo>
                  <a:pt x="257413" y="390525"/>
                  <a:pt x="257413" y="411480"/>
                  <a:pt x="257413" y="437197"/>
                </a:cubicBezTo>
                <a:close/>
                <a:moveTo>
                  <a:pt x="215503" y="73343"/>
                </a:moveTo>
                <a:cubicBezTo>
                  <a:pt x="230743" y="73343"/>
                  <a:pt x="243126" y="73343"/>
                  <a:pt x="256460" y="73343"/>
                </a:cubicBezTo>
                <a:cubicBezTo>
                  <a:pt x="256460" y="95250"/>
                  <a:pt x="256460" y="117158"/>
                  <a:pt x="256460" y="140970"/>
                </a:cubicBezTo>
                <a:cubicBezTo>
                  <a:pt x="248841" y="140970"/>
                  <a:pt x="240268" y="141922"/>
                  <a:pt x="232648" y="141922"/>
                </a:cubicBezTo>
                <a:cubicBezTo>
                  <a:pt x="220266" y="142875"/>
                  <a:pt x="214551" y="138113"/>
                  <a:pt x="215503" y="124778"/>
                </a:cubicBezTo>
                <a:cubicBezTo>
                  <a:pt x="216456" y="108585"/>
                  <a:pt x="215503" y="92393"/>
                  <a:pt x="215503" y="73343"/>
                </a:cubicBezTo>
                <a:close/>
                <a:moveTo>
                  <a:pt x="215503" y="211455"/>
                </a:moveTo>
                <a:cubicBezTo>
                  <a:pt x="216456" y="198120"/>
                  <a:pt x="215503" y="184785"/>
                  <a:pt x="215503" y="168593"/>
                </a:cubicBezTo>
                <a:cubicBezTo>
                  <a:pt x="229791" y="168593"/>
                  <a:pt x="242173" y="168593"/>
                  <a:pt x="258366" y="168593"/>
                </a:cubicBezTo>
                <a:cubicBezTo>
                  <a:pt x="258366" y="183833"/>
                  <a:pt x="257413" y="198120"/>
                  <a:pt x="258366" y="212408"/>
                </a:cubicBezTo>
                <a:cubicBezTo>
                  <a:pt x="259318" y="227647"/>
                  <a:pt x="258366" y="238125"/>
                  <a:pt x="237410" y="238125"/>
                </a:cubicBezTo>
                <a:cubicBezTo>
                  <a:pt x="216456" y="238125"/>
                  <a:pt x="214551" y="228600"/>
                  <a:pt x="215503" y="211455"/>
                </a:cubicBezTo>
                <a:close/>
                <a:moveTo>
                  <a:pt x="215503" y="293370"/>
                </a:moveTo>
                <a:cubicBezTo>
                  <a:pt x="215503" y="258128"/>
                  <a:pt x="218360" y="256222"/>
                  <a:pt x="256460" y="264795"/>
                </a:cubicBezTo>
                <a:cubicBezTo>
                  <a:pt x="256460" y="289560"/>
                  <a:pt x="256460" y="314325"/>
                  <a:pt x="256460" y="342900"/>
                </a:cubicBezTo>
                <a:cubicBezTo>
                  <a:pt x="245983" y="342900"/>
                  <a:pt x="237410" y="344805"/>
                  <a:pt x="229791" y="341947"/>
                </a:cubicBezTo>
                <a:cubicBezTo>
                  <a:pt x="224076" y="340043"/>
                  <a:pt x="216456" y="333375"/>
                  <a:pt x="215503" y="327660"/>
                </a:cubicBezTo>
                <a:cubicBezTo>
                  <a:pt x="214551" y="316230"/>
                  <a:pt x="215503" y="304800"/>
                  <a:pt x="215503" y="293370"/>
                </a:cubicBezTo>
                <a:close/>
                <a:moveTo>
                  <a:pt x="149781" y="214313"/>
                </a:moveTo>
                <a:cubicBezTo>
                  <a:pt x="150733" y="199072"/>
                  <a:pt x="149781" y="184785"/>
                  <a:pt x="149781" y="168593"/>
                </a:cubicBezTo>
                <a:cubicBezTo>
                  <a:pt x="164068" y="168593"/>
                  <a:pt x="175498" y="168593"/>
                  <a:pt x="190738" y="168593"/>
                </a:cubicBezTo>
                <a:cubicBezTo>
                  <a:pt x="190738" y="184785"/>
                  <a:pt x="189785" y="199072"/>
                  <a:pt x="190738" y="214313"/>
                </a:cubicBezTo>
                <a:cubicBezTo>
                  <a:pt x="191691" y="229553"/>
                  <a:pt x="188833" y="238125"/>
                  <a:pt x="170735" y="238125"/>
                </a:cubicBezTo>
                <a:cubicBezTo>
                  <a:pt x="152638" y="238125"/>
                  <a:pt x="148828" y="230505"/>
                  <a:pt x="149781" y="214313"/>
                </a:cubicBezTo>
                <a:close/>
                <a:moveTo>
                  <a:pt x="92631" y="73343"/>
                </a:moveTo>
                <a:cubicBezTo>
                  <a:pt x="108823" y="73343"/>
                  <a:pt x="120253" y="73343"/>
                  <a:pt x="134541" y="73343"/>
                </a:cubicBezTo>
                <a:cubicBezTo>
                  <a:pt x="134541" y="92393"/>
                  <a:pt x="134541" y="110490"/>
                  <a:pt x="134541" y="128588"/>
                </a:cubicBezTo>
                <a:cubicBezTo>
                  <a:pt x="134541" y="144780"/>
                  <a:pt x="123110" y="141922"/>
                  <a:pt x="113585" y="141922"/>
                </a:cubicBezTo>
                <a:cubicBezTo>
                  <a:pt x="104060" y="141922"/>
                  <a:pt x="92631" y="145733"/>
                  <a:pt x="92631" y="129540"/>
                </a:cubicBezTo>
                <a:cubicBezTo>
                  <a:pt x="92631" y="111443"/>
                  <a:pt x="92631" y="93345"/>
                  <a:pt x="92631" y="73343"/>
                </a:cubicBezTo>
                <a:close/>
                <a:moveTo>
                  <a:pt x="134541" y="170497"/>
                </a:moveTo>
                <a:cubicBezTo>
                  <a:pt x="134541" y="187643"/>
                  <a:pt x="134541" y="205740"/>
                  <a:pt x="134541" y="223838"/>
                </a:cubicBezTo>
                <a:cubicBezTo>
                  <a:pt x="134541" y="240030"/>
                  <a:pt x="123110" y="237172"/>
                  <a:pt x="113585" y="237172"/>
                </a:cubicBezTo>
                <a:cubicBezTo>
                  <a:pt x="104060" y="237172"/>
                  <a:pt x="92631" y="240030"/>
                  <a:pt x="92631" y="223838"/>
                </a:cubicBezTo>
                <a:cubicBezTo>
                  <a:pt x="92631" y="215265"/>
                  <a:pt x="92631" y="207645"/>
                  <a:pt x="92631" y="199072"/>
                </a:cubicBezTo>
                <a:cubicBezTo>
                  <a:pt x="92631" y="162878"/>
                  <a:pt x="93583" y="161925"/>
                  <a:pt x="134541" y="170497"/>
                </a:cubicBezTo>
                <a:close/>
                <a:moveTo>
                  <a:pt x="91678" y="281940"/>
                </a:moveTo>
                <a:cubicBezTo>
                  <a:pt x="90726" y="265747"/>
                  <a:pt x="96441" y="260985"/>
                  <a:pt x="112633" y="260033"/>
                </a:cubicBezTo>
                <a:cubicBezTo>
                  <a:pt x="129778" y="260033"/>
                  <a:pt x="136446" y="264795"/>
                  <a:pt x="134541" y="281940"/>
                </a:cubicBezTo>
                <a:cubicBezTo>
                  <a:pt x="133588" y="288608"/>
                  <a:pt x="134541" y="295275"/>
                  <a:pt x="134541" y="302895"/>
                </a:cubicBezTo>
                <a:cubicBezTo>
                  <a:pt x="134541" y="308610"/>
                  <a:pt x="134541" y="313372"/>
                  <a:pt x="134541" y="319088"/>
                </a:cubicBezTo>
                <a:cubicBezTo>
                  <a:pt x="136446" y="334328"/>
                  <a:pt x="132635" y="342900"/>
                  <a:pt x="114538" y="342900"/>
                </a:cubicBezTo>
                <a:cubicBezTo>
                  <a:pt x="95488" y="342900"/>
                  <a:pt x="90726" y="335280"/>
                  <a:pt x="92631" y="318135"/>
                </a:cubicBezTo>
                <a:cubicBezTo>
                  <a:pt x="92631" y="306705"/>
                  <a:pt x="92631" y="294322"/>
                  <a:pt x="91678" y="281940"/>
                </a:cubicBezTo>
                <a:close/>
                <a:moveTo>
                  <a:pt x="38338" y="73343"/>
                </a:moveTo>
                <a:cubicBezTo>
                  <a:pt x="47863" y="73343"/>
                  <a:pt x="55483" y="73343"/>
                  <a:pt x="65960" y="73343"/>
                </a:cubicBezTo>
                <a:cubicBezTo>
                  <a:pt x="65960" y="95250"/>
                  <a:pt x="65960" y="117158"/>
                  <a:pt x="65960" y="140970"/>
                </a:cubicBezTo>
                <a:cubicBezTo>
                  <a:pt x="56435" y="140970"/>
                  <a:pt x="48816" y="140970"/>
                  <a:pt x="38338" y="140970"/>
                </a:cubicBezTo>
                <a:cubicBezTo>
                  <a:pt x="38338" y="119063"/>
                  <a:pt x="38338" y="97155"/>
                  <a:pt x="38338" y="73343"/>
                </a:cubicBezTo>
                <a:close/>
                <a:moveTo>
                  <a:pt x="35481" y="277178"/>
                </a:moveTo>
                <a:cubicBezTo>
                  <a:pt x="35481" y="265747"/>
                  <a:pt x="39291" y="260985"/>
                  <a:pt x="51673" y="260985"/>
                </a:cubicBezTo>
                <a:cubicBezTo>
                  <a:pt x="64056" y="260985"/>
                  <a:pt x="67866" y="265747"/>
                  <a:pt x="67866" y="277178"/>
                </a:cubicBezTo>
                <a:cubicBezTo>
                  <a:pt x="67866" y="285750"/>
                  <a:pt x="67866" y="294322"/>
                  <a:pt x="67866" y="301943"/>
                </a:cubicBezTo>
                <a:cubicBezTo>
                  <a:pt x="67866" y="310515"/>
                  <a:pt x="67866" y="319088"/>
                  <a:pt x="67866" y="326708"/>
                </a:cubicBezTo>
                <a:cubicBezTo>
                  <a:pt x="68818" y="339090"/>
                  <a:pt x="61198" y="343853"/>
                  <a:pt x="50721" y="340995"/>
                </a:cubicBezTo>
                <a:cubicBezTo>
                  <a:pt x="45006" y="339090"/>
                  <a:pt x="37385" y="332422"/>
                  <a:pt x="36433" y="326708"/>
                </a:cubicBezTo>
                <a:cubicBezTo>
                  <a:pt x="34528" y="310515"/>
                  <a:pt x="36433" y="294322"/>
                  <a:pt x="35481" y="277178"/>
                </a:cubicBezTo>
                <a:close/>
                <a:moveTo>
                  <a:pt x="36433" y="379095"/>
                </a:moveTo>
                <a:cubicBezTo>
                  <a:pt x="37385" y="374333"/>
                  <a:pt x="46910" y="367665"/>
                  <a:pt x="52626" y="367665"/>
                </a:cubicBezTo>
                <a:cubicBezTo>
                  <a:pt x="57388" y="367665"/>
                  <a:pt x="65960" y="375285"/>
                  <a:pt x="65960" y="379095"/>
                </a:cubicBezTo>
                <a:cubicBezTo>
                  <a:pt x="67866" y="397193"/>
                  <a:pt x="66913" y="415290"/>
                  <a:pt x="66913" y="435293"/>
                </a:cubicBezTo>
                <a:cubicBezTo>
                  <a:pt x="55483" y="435293"/>
                  <a:pt x="46910" y="435293"/>
                  <a:pt x="35481" y="435293"/>
                </a:cubicBezTo>
                <a:cubicBezTo>
                  <a:pt x="36433" y="416243"/>
                  <a:pt x="34528" y="397193"/>
                  <a:pt x="36433" y="379095"/>
                </a:cubicBez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 w="9525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130">
            <a:extLst>
              <a:ext uri="{FF2B5EF4-FFF2-40B4-BE49-F238E27FC236}">
                <a16:creationId xmlns:a16="http://schemas.microsoft.com/office/drawing/2014/main" id="{BA6B8C24-A88A-49AC-8A20-AEEA45E7D641}"/>
              </a:ext>
            </a:extLst>
          </p:cNvPr>
          <p:cNvSpPr/>
          <p:nvPr/>
        </p:nvSpPr>
        <p:spPr>
          <a:xfrm>
            <a:off x="13432575" y="9285562"/>
            <a:ext cx="275703" cy="716828"/>
          </a:xfrm>
          <a:custGeom>
            <a:avLst/>
            <a:gdLst>
              <a:gd name="connsiteX0" fmla="*/ 341947 w 333375"/>
              <a:gd name="connsiteY0" fmla="*/ 873443 h 866775"/>
              <a:gd name="connsiteX1" fmla="*/ 341947 w 333375"/>
              <a:gd name="connsiteY1" fmla="*/ 143828 h 866775"/>
              <a:gd name="connsiteX2" fmla="*/ 332422 w 333375"/>
              <a:gd name="connsiteY2" fmla="*/ 141922 h 866775"/>
              <a:gd name="connsiteX3" fmla="*/ 242888 w 333375"/>
              <a:gd name="connsiteY3" fmla="*/ 141922 h 866775"/>
              <a:gd name="connsiteX4" fmla="*/ 189548 w 333375"/>
              <a:gd name="connsiteY4" fmla="*/ 89535 h 866775"/>
              <a:gd name="connsiteX5" fmla="*/ 189548 w 333375"/>
              <a:gd name="connsiteY5" fmla="*/ 0 h 866775"/>
              <a:gd name="connsiteX6" fmla="*/ 152400 w 333375"/>
              <a:gd name="connsiteY6" fmla="*/ 0 h 866775"/>
              <a:gd name="connsiteX7" fmla="*/ 152400 w 333375"/>
              <a:gd name="connsiteY7" fmla="*/ 141922 h 866775"/>
              <a:gd name="connsiteX8" fmla="*/ 0 w 333375"/>
              <a:gd name="connsiteY8" fmla="*/ 141922 h 866775"/>
              <a:gd name="connsiteX9" fmla="*/ 0 w 333375"/>
              <a:gd name="connsiteY9" fmla="*/ 874395 h 866775"/>
              <a:gd name="connsiteX10" fmla="*/ 341947 w 333375"/>
              <a:gd name="connsiteY10" fmla="*/ 874395 h 866775"/>
              <a:gd name="connsiteX11" fmla="*/ 286703 w 333375"/>
              <a:gd name="connsiteY11" fmla="*/ 693420 h 866775"/>
              <a:gd name="connsiteX12" fmla="*/ 246698 w 333375"/>
              <a:gd name="connsiteY12" fmla="*/ 693420 h 866775"/>
              <a:gd name="connsiteX13" fmla="*/ 247650 w 333375"/>
              <a:gd name="connsiteY13" fmla="*/ 584835 h 866775"/>
              <a:gd name="connsiteX14" fmla="*/ 270510 w 333375"/>
              <a:gd name="connsiteY14" fmla="*/ 576263 h 866775"/>
              <a:gd name="connsiteX15" fmla="*/ 285750 w 333375"/>
              <a:gd name="connsiteY15" fmla="*/ 588645 h 866775"/>
              <a:gd name="connsiteX16" fmla="*/ 286703 w 333375"/>
              <a:gd name="connsiteY16" fmla="*/ 693420 h 866775"/>
              <a:gd name="connsiteX17" fmla="*/ 247650 w 333375"/>
              <a:gd name="connsiteY17" fmla="*/ 529590 h 866775"/>
              <a:gd name="connsiteX18" fmla="*/ 247650 w 333375"/>
              <a:gd name="connsiteY18" fmla="*/ 415290 h 866775"/>
              <a:gd name="connsiteX19" fmla="*/ 285750 w 333375"/>
              <a:gd name="connsiteY19" fmla="*/ 415290 h 866775"/>
              <a:gd name="connsiteX20" fmla="*/ 285750 w 333375"/>
              <a:gd name="connsiteY20" fmla="*/ 529590 h 866775"/>
              <a:gd name="connsiteX21" fmla="*/ 247650 w 333375"/>
              <a:gd name="connsiteY21" fmla="*/ 529590 h 866775"/>
              <a:gd name="connsiteX22" fmla="*/ 247650 w 333375"/>
              <a:gd name="connsiteY22" fmla="*/ 261938 h 866775"/>
              <a:gd name="connsiteX23" fmla="*/ 269558 w 333375"/>
              <a:gd name="connsiteY23" fmla="*/ 251460 h 866775"/>
              <a:gd name="connsiteX24" fmla="*/ 286703 w 333375"/>
              <a:gd name="connsiteY24" fmla="*/ 264795 h 866775"/>
              <a:gd name="connsiteX25" fmla="*/ 287655 w 333375"/>
              <a:gd name="connsiteY25" fmla="*/ 369570 h 866775"/>
              <a:gd name="connsiteX26" fmla="*/ 247650 w 333375"/>
              <a:gd name="connsiteY26" fmla="*/ 369570 h 866775"/>
              <a:gd name="connsiteX27" fmla="*/ 247650 w 333375"/>
              <a:gd name="connsiteY27" fmla="*/ 261938 h 866775"/>
              <a:gd name="connsiteX28" fmla="*/ 221933 w 333375"/>
              <a:gd name="connsiteY28" fmla="*/ 693420 h 866775"/>
              <a:gd name="connsiteX29" fmla="*/ 180023 w 333375"/>
              <a:gd name="connsiteY29" fmla="*/ 693420 h 866775"/>
              <a:gd name="connsiteX30" fmla="*/ 180975 w 333375"/>
              <a:gd name="connsiteY30" fmla="*/ 584835 h 866775"/>
              <a:gd name="connsiteX31" fmla="*/ 206692 w 333375"/>
              <a:gd name="connsiteY31" fmla="*/ 576263 h 866775"/>
              <a:gd name="connsiteX32" fmla="*/ 221933 w 333375"/>
              <a:gd name="connsiteY32" fmla="*/ 589597 h 866775"/>
              <a:gd name="connsiteX33" fmla="*/ 221933 w 333375"/>
              <a:gd name="connsiteY33" fmla="*/ 693420 h 866775"/>
              <a:gd name="connsiteX34" fmla="*/ 180023 w 333375"/>
              <a:gd name="connsiteY34" fmla="*/ 260032 h 866775"/>
              <a:gd name="connsiteX35" fmla="*/ 204788 w 333375"/>
              <a:gd name="connsiteY35" fmla="*/ 250507 h 866775"/>
              <a:gd name="connsiteX36" fmla="*/ 220027 w 333375"/>
              <a:gd name="connsiteY36" fmla="*/ 262890 h 866775"/>
              <a:gd name="connsiteX37" fmla="*/ 220980 w 333375"/>
              <a:gd name="connsiteY37" fmla="*/ 367665 h 866775"/>
              <a:gd name="connsiteX38" fmla="*/ 179070 w 333375"/>
              <a:gd name="connsiteY38" fmla="*/ 367665 h 866775"/>
              <a:gd name="connsiteX39" fmla="*/ 180023 w 333375"/>
              <a:gd name="connsiteY39" fmla="*/ 260032 h 866775"/>
              <a:gd name="connsiteX40" fmla="*/ 111442 w 333375"/>
              <a:gd name="connsiteY40" fmla="*/ 416243 h 866775"/>
              <a:gd name="connsiteX41" fmla="*/ 153352 w 333375"/>
              <a:gd name="connsiteY41" fmla="*/ 416243 h 866775"/>
              <a:gd name="connsiteX42" fmla="*/ 153352 w 333375"/>
              <a:gd name="connsiteY42" fmla="*/ 529590 h 866775"/>
              <a:gd name="connsiteX43" fmla="*/ 133350 w 333375"/>
              <a:gd name="connsiteY43" fmla="*/ 531495 h 866775"/>
              <a:gd name="connsiteX44" fmla="*/ 110490 w 333375"/>
              <a:gd name="connsiteY44" fmla="*/ 510540 h 866775"/>
              <a:gd name="connsiteX45" fmla="*/ 111442 w 333375"/>
              <a:gd name="connsiteY45" fmla="*/ 416243 h 866775"/>
              <a:gd name="connsiteX46" fmla="*/ 47625 w 333375"/>
              <a:gd name="connsiteY46" fmla="*/ 252413 h 866775"/>
              <a:gd name="connsiteX47" fmla="*/ 88583 w 333375"/>
              <a:gd name="connsiteY47" fmla="*/ 284797 h 866775"/>
              <a:gd name="connsiteX48" fmla="*/ 88583 w 333375"/>
              <a:gd name="connsiteY48" fmla="*/ 334328 h 866775"/>
              <a:gd name="connsiteX49" fmla="*/ 47625 w 333375"/>
              <a:gd name="connsiteY49" fmla="*/ 367665 h 866775"/>
              <a:gd name="connsiteX50" fmla="*/ 47625 w 333375"/>
              <a:gd name="connsiteY50" fmla="*/ 252413 h 866775"/>
              <a:gd name="connsiteX51" fmla="*/ 47625 w 333375"/>
              <a:gd name="connsiteY51" fmla="*/ 415290 h 866775"/>
              <a:gd name="connsiteX52" fmla="*/ 88583 w 333375"/>
              <a:gd name="connsiteY52" fmla="*/ 415290 h 866775"/>
              <a:gd name="connsiteX53" fmla="*/ 87630 w 333375"/>
              <a:gd name="connsiteY53" fmla="*/ 519113 h 866775"/>
              <a:gd name="connsiteX54" fmla="*/ 74295 w 333375"/>
              <a:gd name="connsiteY54" fmla="*/ 529590 h 866775"/>
              <a:gd name="connsiteX55" fmla="*/ 46673 w 333375"/>
              <a:gd name="connsiteY55" fmla="*/ 530543 h 866775"/>
              <a:gd name="connsiteX56" fmla="*/ 47625 w 333375"/>
              <a:gd name="connsiteY56" fmla="*/ 415290 h 866775"/>
              <a:gd name="connsiteX57" fmla="*/ 46673 w 333375"/>
              <a:gd name="connsiteY57" fmla="*/ 579120 h 866775"/>
              <a:gd name="connsiteX58" fmla="*/ 88583 w 333375"/>
              <a:gd name="connsiteY58" fmla="*/ 606743 h 866775"/>
              <a:gd name="connsiteX59" fmla="*/ 88583 w 333375"/>
              <a:gd name="connsiteY59" fmla="*/ 661988 h 866775"/>
              <a:gd name="connsiteX60" fmla="*/ 46673 w 333375"/>
              <a:gd name="connsiteY60" fmla="*/ 692468 h 866775"/>
              <a:gd name="connsiteX61" fmla="*/ 46673 w 333375"/>
              <a:gd name="connsiteY61" fmla="*/ 579120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33375" h="866775">
                <a:moveTo>
                  <a:pt x="341947" y="873443"/>
                </a:moveTo>
                <a:cubicBezTo>
                  <a:pt x="341947" y="628650"/>
                  <a:pt x="341947" y="385763"/>
                  <a:pt x="341947" y="143828"/>
                </a:cubicBezTo>
                <a:cubicBezTo>
                  <a:pt x="337185" y="142875"/>
                  <a:pt x="334328" y="141922"/>
                  <a:pt x="332422" y="141922"/>
                </a:cubicBezTo>
                <a:cubicBezTo>
                  <a:pt x="302895" y="141922"/>
                  <a:pt x="273367" y="141922"/>
                  <a:pt x="242888" y="141922"/>
                </a:cubicBezTo>
                <a:cubicBezTo>
                  <a:pt x="189548" y="141922"/>
                  <a:pt x="189548" y="141922"/>
                  <a:pt x="189548" y="89535"/>
                </a:cubicBezTo>
                <a:cubicBezTo>
                  <a:pt x="189548" y="60007"/>
                  <a:pt x="189548" y="30480"/>
                  <a:pt x="189548" y="0"/>
                </a:cubicBezTo>
                <a:cubicBezTo>
                  <a:pt x="176213" y="0"/>
                  <a:pt x="165735" y="0"/>
                  <a:pt x="152400" y="0"/>
                </a:cubicBezTo>
                <a:cubicBezTo>
                  <a:pt x="152400" y="47625"/>
                  <a:pt x="152400" y="93345"/>
                  <a:pt x="152400" y="141922"/>
                </a:cubicBezTo>
                <a:cubicBezTo>
                  <a:pt x="101917" y="141922"/>
                  <a:pt x="52388" y="141922"/>
                  <a:pt x="0" y="141922"/>
                </a:cubicBezTo>
                <a:cubicBezTo>
                  <a:pt x="0" y="387668"/>
                  <a:pt x="0" y="630555"/>
                  <a:pt x="0" y="874395"/>
                </a:cubicBezTo>
                <a:lnTo>
                  <a:pt x="341947" y="874395"/>
                </a:lnTo>
                <a:close/>
                <a:moveTo>
                  <a:pt x="286703" y="693420"/>
                </a:moveTo>
                <a:cubicBezTo>
                  <a:pt x="272415" y="693420"/>
                  <a:pt x="260985" y="693420"/>
                  <a:pt x="246698" y="693420"/>
                </a:cubicBezTo>
                <a:cubicBezTo>
                  <a:pt x="246698" y="656272"/>
                  <a:pt x="245745" y="620078"/>
                  <a:pt x="247650" y="584835"/>
                </a:cubicBezTo>
                <a:cubicBezTo>
                  <a:pt x="247650" y="581025"/>
                  <a:pt x="262890" y="576263"/>
                  <a:pt x="270510" y="576263"/>
                </a:cubicBezTo>
                <a:cubicBezTo>
                  <a:pt x="276225" y="576263"/>
                  <a:pt x="285750" y="583882"/>
                  <a:pt x="285750" y="588645"/>
                </a:cubicBezTo>
                <a:cubicBezTo>
                  <a:pt x="287655" y="622935"/>
                  <a:pt x="286703" y="657225"/>
                  <a:pt x="286703" y="693420"/>
                </a:cubicBezTo>
                <a:close/>
                <a:moveTo>
                  <a:pt x="247650" y="529590"/>
                </a:moveTo>
                <a:cubicBezTo>
                  <a:pt x="247650" y="490538"/>
                  <a:pt x="247650" y="453390"/>
                  <a:pt x="247650" y="415290"/>
                </a:cubicBezTo>
                <a:cubicBezTo>
                  <a:pt x="260985" y="415290"/>
                  <a:pt x="272415" y="415290"/>
                  <a:pt x="285750" y="415290"/>
                </a:cubicBezTo>
                <a:cubicBezTo>
                  <a:pt x="285750" y="453390"/>
                  <a:pt x="285750" y="491490"/>
                  <a:pt x="285750" y="529590"/>
                </a:cubicBezTo>
                <a:cubicBezTo>
                  <a:pt x="272415" y="529590"/>
                  <a:pt x="260985" y="529590"/>
                  <a:pt x="247650" y="529590"/>
                </a:cubicBezTo>
                <a:close/>
                <a:moveTo>
                  <a:pt x="247650" y="261938"/>
                </a:moveTo>
                <a:cubicBezTo>
                  <a:pt x="247650" y="258128"/>
                  <a:pt x="261938" y="251460"/>
                  <a:pt x="269558" y="251460"/>
                </a:cubicBezTo>
                <a:cubicBezTo>
                  <a:pt x="275273" y="251460"/>
                  <a:pt x="286703" y="260032"/>
                  <a:pt x="286703" y="264795"/>
                </a:cubicBezTo>
                <a:cubicBezTo>
                  <a:pt x="288608" y="299085"/>
                  <a:pt x="287655" y="333375"/>
                  <a:pt x="287655" y="369570"/>
                </a:cubicBezTo>
                <a:cubicBezTo>
                  <a:pt x="273367" y="369570"/>
                  <a:pt x="261938" y="369570"/>
                  <a:pt x="247650" y="369570"/>
                </a:cubicBezTo>
                <a:cubicBezTo>
                  <a:pt x="246698" y="332422"/>
                  <a:pt x="245745" y="297180"/>
                  <a:pt x="247650" y="261938"/>
                </a:cubicBezTo>
                <a:close/>
                <a:moveTo>
                  <a:pt x="221933" y="693420"/>
                </a:moveTo>
                <a:cubicBezTo>
                  <a:pt x="206692" y="693420"/>
                  <a:pt x="195263" y="693420"/>
                  <a:pt x="180023" y="693420"/>
                </a:cubicBezTo>
                <a:cubicBezTo>
                  <a:pt x="180023" y="656272"/>
                  <a:pt x="179070" y="620078"/>
                  <a:pt x="180975" y="584835"/>
                </a:cubicBezTo>
                <a:cubicBezTo>
                  <a:pt x="180975" y="581025"/>
                  <a:pt x="197167" y="576263"/>
                  <a:pt x="206692" y="576263"/>
                </a:cubicBezTo>
                <a:cubicBezTo>
                  <a:pt x="211455" y="576263"/>
                  <a:pt x="221933" y="584835"/>
                  <a:pt x="221933" y="589597"/>
                </a:cubicBezTo>
                <a:cubicBezTo>
                  <a:pt x="221933" y="622935"/>
                  <a:pt x="221933" y="657225"/>
                  <a:pt x="221933" y="693420"/>
                </a:cubicBezTo>
                <a:close/>
                <a:moveTo>
                  <a:pt x="180023" y="260032"/>
                </a:moveTo>
                <a:cubicBezTo>
                  <a:pt x="180023" y="256222"/>
                  <a:pt x="196215" y="251460"/>
                  <a:pt x="204788" y="250507"/>
                </a:cubicBezTo>
                <a:cubicBezTo>
                  <a:pt x="210502" y="250507"/>
                  <a:pt x="220027" y="258128"/>
                  <a:pt x="220027" y="262890"/>
                </a:cubicBezTo>
                <a:cubicBezTo>
                  <a:pt x="220980" y="297180"/>
                  <a:pt x="220980" y="330518"/>
                  <a:pt x="220980" y="367665"/>
                </a:cubicBezTo>
                <a:cubicBezTo>
                  <a:pt x="205740" y="367665"/>
                  <a:pt x="194310" y="367665"/>
                  <a:pt x="179070" y="367665"/>
                </a:cubicBezTo>
                <a:cubicBezTo>
                  <a:pt x="179070" y="332422"/>
                  <a:pt x="178117" y="296228"/>
                  <a:pt x="180023" y="260032"/>
                </a:cubicBezTo>
                <a:close/>
                <a:moveTo>
                  <a:pt x="111442" y="416243"/>
                </a:moveTo>
                <a:cubicBezTo>
                  <a:pt x="125730" y="416243"/>
                  <a:pt x="138113" y="416243"/>
                  <a:pt x="153352" y="416243"/>
                </a:cubicBezTo>
                <a:cubicBezTo>
                  <a:pt x="153352" y="454343"/>
                  <a:pt x="153352" y="491490"/>
                  <a:pt x="153352" y="529590"/>
                </a:cubicBezTo>
                <a:cubicBezTo>
                  <a:pt x="146685" y="530543"/>
                  <a:pt x="140017" y="530543"/>
                  <a:pt x="133350" y="531495"/>
                </a:cubicBezTo>
                <a:cubicBezTo>
                  <a:pt x="117158" y="533400"/>
                  <a:pt x="109538" y="528638"/>
                  <a:pt x="110490" y="510540"/>
                </a:cubicBezTo>
                <a:cubicBezTo>
                  <a:pt x="111442" y="479107"/>
                  <a:pt x="111442" y="448628"/>
                  <a:pt x="111442" y="416243"/>
                </a:cubicBezTo>
                <a:close/>
                <a:moveTo>
                  <a:pt x="47625" y="252413"/>
                </a:moveTo>
                <a:cubicBezTo>
                  <a:pt x="88583" y="246697"/>
                  <a:pt x="88583" y="246697"/>
                  <a:pt x="88583" y="284797"/>
                </a:cubicBezTo>
                <a:cubicBezTo>
                  <a:pt x="88583" y="300990"/>
                  <a:pt x="88583" y="318135"/>
                  <a:pt x="88583" y="334328"/>
                </a:cubicBezTo>
                <a:cubicBezTo>
                  <a:pt x="88583" y="373380"/>
                  <a:pt x="88583" y="373380"/>
                  <a:pt x="47625" y="367665"/>
                </a:cubicBezTo>
                <a:cubicBezTo>
                  <a:pt x="47625" y="329565"/>
                  <a:pt x="47625" y="291465"/>
                  <a:pt x="47625" y="252413"/>
                </a:cubicBezTo>
                <a:close/>
                <a:moveTo>
                  <a:pt x="47625" y="415290"/>
                </a:moveTo>
                <a:cubicBezTo>
                  <a:pt x="60960" y="415290"/>
                  <a:pt x="73342" y="415290"/>
                  <a:pt x="88583" y="415290"/>
                </a:cubicBezTo>
                <a:cubicBezTo>
                  <a:pt x="88583" y="450532"/>
                  <a:pt x="88583" y="484822"/>
                  <a:pt x="87630" y="519113"/>
                </a:cubicBezTo>
                <a:cubicBezTo>
                  <a:pt x="87630" y="522922"/>
                  <a:pt x="80010" y="528638"/>
                  <a:pt x="74295" y="529590"/>
                </a:cubicBezTo>
                <a:cubicBezTo>
                  <a:pt x="66675" y="531495"/>
                  <a:pt x="58102" y="530543"/>
                  <a:pt x="46673" y="530543"/>
                </a:cubicBezTo>
                <a:cubicBezTo>
                  <a:pt x="47625" y="491490"/>
                  <a:pt x="47625" y="454343"/>
                  <a:pt x="47625" y="415290"/>
                </a:cubicBezTo>
                <a:close/>
                <a:moveTo>
                  <a:pt x="46673" y="579120"/>
                </a:moveTo>
                <a:cubicBezTo>
                  <a:pt x="82867" y="567690"/>
                  <a:pt x="88583" y="571500"/>
                  <a:pt x="88583" y="606743"/>
                </a:cubicBezTo>
                <a:cubicBezTo>
                  <a:pt x="88583" y="624840"/>
                  <a:pt x="88583" y="642938"/>
                  <a:pt x="88583" y="661988"/>
                </a:cubicBezTo>
                <a:cubicBezTo>
                  <a:pt x="88583" y="699135"/>
                  <a:pt x="88583" y="699135"/>
                  <a:pt x="46673" y="692468"/>
                </a:cubicBezTo>
                <a:cubicBezTo>
                  <a:pt x="46673" y="653415"/>
                  <a:pt x="46673" y="616268"/>
                  <a:pt x="46673" y="57912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131">
            <a:extLst>
              <a:ext uri="{FF2B5EF4-FFF2-40B4-BE49-F238E27FC236}">
                <a16:creationId xmlns:a16="http://schemas.microsoft.com/office/drawing/2014/main" id="{1D8F840A-CCC9-4D52-BA3C-87D1232D9614}"/>
              </a:ext>
            </a:extLst>
          </p:cNvPr>
          <p:cNvSpPr/>
          <p:nvPr/>
        </p:nvSpPr>
        <p:spPr>
          <a:xfrm>
            <a:off x="10006068" y="8790259"/>
            <a:ext cx="1121561" cy="1166481"/>
          </a:xfrm>
          <a:custGeom>
            <a:avLst/>
            <a:gdLst>
              <a:gd name="connsiteX0" fmla="*/ 91855 w 1303698"/>
              <a:gd name="connsiteY0" fmla="*/ 1312553 h 1355913"/>
              <a:gd name="connsiteX1" fmla="*/ 91855 w 1303698"/>
              <a:gd name="connsiteY1" fmla="*/ 1330841 h 1355913"/>
              <a:gd name="connsiteX2" fmla="*/ 274735 w 1303698"/>
              <a:gd name="connsiteY2" fmla="*/ 1330841 h 1355913"/>
              <a:gd name="connsiteX3" fmla="*/ 274735 w 1303698"/>
              <a:gd name="connsiteY3" fmla="*/ 1312553 h 1355913"/>
              <a:gd name="connsiteX4" fmla="*/ 928130 w 1303698"/>
              <a:gd name="connsiteY4" fmla="*/ 1308135 h 1355913"/>
              <a:gd name="connsiteX5" fmla="*/ 928130 w 1303698"/>
              <a:gd name="connsiteY5" fmla="*/ 1326423 h 1355913"/>
              <a:gd name="connsiteX6" fmla="*/ 1111010 w 1303698"/>
              <a:gd name="connsiteY6" fmla="*/ 1326423 h 1355913"/>
              <a:gd name="connsiteX7" fmla="*/ 1111010 w 1303698"/>
              <a:gd name="connsiteY7" fmla="*/ 1308135 h 1355913"/>
              <a:gd name="connsiteX8" fmla="*/ 713802 w 1303698"/>
              <a:gd name="connsiteY8" fmla="*/ 1307881 h 1355913"/>
              <a:gd name="connsiteX9" fmla="*/ 713802 w 1303698"/>
              <a:gd name="connsiteY9" fmla="*/ 1326169 h 1355913"/>
              <a:gd name="connsiteX10" fmla="*/ 896682 w 1303698"/>
              <a:gd name="connsiteY10" fmla="*/ 1326169 h 1355913"/>
              <a:gd name="connsiteX11" fmla="*/ 896682 w 1303698"/>
              <a:gd name="connsiteY11" fmla="*/ 1307881 h 1355913"/>
              <a:gd name="connsiteX12" fmla="*/ 91855 w 1303698"/>
              <a:gd name="connsiteY12" fmla="*/ 1284733 h 1355913"/>
              <a:gd name="connsiteX13" fmla="*/ 91855 w 1303698"/>
              <a:gd name="connsiteY13" fmla="*/ 1303021 h 1355913"/>
              <a:gd name="connsiteX14" fmla="*/ 274735 w 1303698"/>
              <a:gd name="connsiteY14" fmla="*/ 1303021 h 1355913"/>
              <a:gd name="connsiteX15" fmla="*/ 274735 w 1303698"/>
              <a:gd name="connsiteY15" fmla="*/ 1284733 h 1355913"/>
              <a:gd name="connsiteX16" fmla="*/ 928130 w 1303698"/>
              <a:gd name="connsiteY16" fmla="*/ 1280315 h 1355913"/>
              <a:gd name="connsiteX17" fmla="*/ 928130 w 1303698"/>
              <a:gd name="connsiteY17" fmla="*/ 1298603 h 1355913"/>
              <a:gd name="connsiteX18" fmla="*/ 1111010 w 1303698"/>
              <a:gd name="connsiteY18" fmla="*/ 1298603 h 1355913"/>
              <a:gd name="connsiteX19" fmla="*/ 1111010 w 1303698"/>
              <a:gd name="connsiteY19" fmla="*/ 1280315 h 1355913"/>
              <a:gd name="connsiteX20" fmla="*/ 713802 w 1303698"/>
              <a:gd name="connsiteY20" fmla="*/ 1280061 h 1355913"/>
              <a:gd name="connsiteX21" fmla="*/ 713802 w 1303698"/>
              <a:gd name="connsiteY21" fmla="*/ 1298349 h 1355913"/>
              <a:gd name="connsiteX22" fmla="*/ 896682 w 1303698"/>
              <a:gd name="connsiteY22" fmla="*/ 1298349 h 1355913"/>
              <a:gd name="connsiteX23" fmla="*/ 896682 w 1303698"/>
              <a:gd name="connsiteY23" fmla="*/ 1280061 h 1355913"/>
              <a:gd name="connsiteX24" fmla="*/ 91855 w 1303698"/>
              <a:gd name="connsiteY24" fmla="*/ 1256914 h 1355913"/>
              <a:gd name="connsiteX25" fmla="*/ 91855 w 1303698"/>
              <a:gd name="connsiteY25" fmla="*/ 1275202 h 1355913"/>
              <a:gd name="connsiteX26" fmla="*/ 274735 w 1303698"/>
              <a:gd name="connsiteY26" fmla="*/ 1275202 h 1355913"/>
              <a:gd name="connsiteX27" fmla="*/ 274735 w 1303698"/>
              <a:gd name="connsiteY27" fmla="*/ 1256914 h 1355913"/>
              <a:gd name="connsiteX28" fmla="*/ 928130 w 1303698"/>
              <a:gd name="connsiteY28" fmla="*/ 1252496 h 1355913"/>
              <a:gd name="connsiteX29" fmla="*/ 928130 w 1303698"/>
              <a:gd name="connsiteY29" fmla="*/ 1270784 h 1355913"/>
              <a:gd name="connsiteX30" fmla="*/ 1111010 w 1303698"/>
              <a:gd name="connsiteY30" fmla="*/ 1270784 h 1355913"/>
              <a:gd name="connsiteX31" fmla="*/ 1111010 w 1303698"/>
              <a:gd name="connsiteY31" fmla="*/ 1252496 h 1355913"/>
              <a:gd name="connsiteX32" fmla="*/ 713802 w 1303698"/>
              <a:gd name="connsiteY32" fmla="*/ 1252242 h 1355913"/>
              <a:gd name="connsiteX33" fmla="*/ 713802 w 1303698"/>
              <a:gd name="connsiteY33" fmla="*/ 1270530 h 1355913"/>
              <a:gd name="connsiteX34" fmla="*/ 896682 w 1303698"/>
              <a:gd name="connsiteY34" fmla="*/ 1270530 h 1355913"/>
              <a:gd name="connsiteX35" fmla="*/ 896682 w 1303698"/>
              <a:gd name="connsiteY35" fmla="*/ 1252242 h 1355913"/>
              <a:gd name="connsiteX36" fmla="*/ 91855 w 1303698"/>
              <a:gd name="connsiteY36" fmla="*/ 1229095 h 1355913"/>
              <a:gd name="connsiteX37" fmla="*/ 91855 w 1303698"/>
              <a:gd name="connsiteY37" fmla="*/ 1247383 h 1355913"/>
              <a:gd name="connsiteX38" fmla="*/ 274735 w 1303698"/>
              <a:gd name="connsiteY38" fmla="*/ 1247383 h 1355913"/>
              <a:gd name="connsiteX39" fmla="*/ 274735 w 1303698"/>
              <a:gd name="connsiteY39" fmla="*/ 1229095 h 1355913"/>
              <a:gd name="connsiteX40" fmla="*/ 928130 w 1303698"/>
              <a:gd name="connsiteY40" fmla="*/ 1224677 h 1355913"/>
              <a:gd name="connsiteX41" fmla="*/ 928130 w 1303698"/>
              <a:gd name="connsiteY41" fmla="*/ 1242965 h 1355913"/>
              <a:gd name="connsiteX42" fmla="*/ 1111010 w 1303698"/>
              <a:gd name="connsiteY42" fmla="*/ 1242965 h 1355913"/>
              <a:gd name="connsiteX43" fmla="*/ 1111010 w 1303698"/>
              <a:gd name="connsiteY43" fmla="*/ 1224677 h 1355913"/>
              <a:gd name="connsiteX44" fmla="*/ 713802 w 1303698"/>
              <a:gd name="connsiteY44" fmla="*/ 1224423 h 1355913"/>
              <a:gd name="connsiteX45" fmla="*/ 713802 w 1303698"/>
              <a:gd name="connsiteY45" fmla="*/ 1242711 h 1355913"/>
              <a:gd name="connsiteX46" fmla="*/ 896682 w 1303698"/>
              <a:gd name="connsiteY46" fmla="*/ 1242711 h 1355913"/>
              <a:gd name="connsiteX47" fmla="*/ 896682 w 1303698"/>
              <a:gd name="connsiteY47" fmla="*/ 1224423 h 1355913"/>
              <a:gd name="connsiteX48" fmla="*/ 1172454 w 1303698"/>
              <a:gd name="connsiteY48" fmla="*/ 1139433 h 1355913"/>
              <a:gd name="connsiteX49" fmla="*/ 1172454 w 1303698"/>
              <a:gd name="connsiteY49" fmla="*/ 1176009 h 1355913"/>
              <a:gd name="connsiteX50" fmla="*/ 1218416 w 1303698"/>
              <a:gd name="connsiteY50" fmla="*/ 1176009 h 1355913"/>
              <a:gd name="connsiteX51" fmla="*/ 1218416 w 1303698"/>
              <a:gd name="connsiteY51" fmla="*/ 1139433 h 1355913"/>
              <a:gd name="connsiteX52" fmla="*/ 1096012 w 1303698"/>
              <a:gd name="connsiteY52" fmla="*/ 1139433 h 1355913"/>
              <a:gd name="connsiteX53" fmla="*/ 1096012 w 1303698"/>
              <a:gd name="connsiteY53" fmla="*/ 1176009 h 1355913"/>
              <a:gd name="connsiteX54" fmla="*/ 1141974 w 1303698"/>
              <a:gd name="connsiteY54" fmla="*/ 1176009 h 1355913"/>
              <a:gd name="connsiteX55" fmla="*/ 1141974 w 1303698"/>
              <a:gd name="connsiteY55" fmla="*/ 1139433 h 1355913"/>
              <a:gd name="connsiteX56" fmla="*/ 1019570 w 1303698"/>
              <a:gd name="connsiteY56" fmla="*/ 1139433 h 1355913"/>
              <a:gd name="connsiteX57" fmla="*/ 1019570 w 1303698"/>
              <a:gd name="connsiteY57" fmla="*/ 1176009 h 1355913"/>
              <a:gd name="connsiteX58" fmla="*/ 1065532 w 1303698"/>
              <a:gd name="connsiteY58" fmla="*/ 1176009 h 1355913"/>
              <a:gd name="connsiteX59" fmla="*/ 1065532 w 1303698"/>
              <a:gd name="connsiteY59" fmla="*/ 1139433 h 1355913"/>
              <a:gd name="connsiteX60" fmla="*/ 943128 w 1303698"/>
              <a:gd name="connsiteY60" fmla="*/ 1139433 h 1355913"/>
              <a:gd name="connsiteX61" fmla="*/ 943128 w 1303698"/>
              <a:gd name="connsiteY61" fmla="*/ 1176009 h 1355913"/>
              <a:gd name="connsiteX62" fmla="*/ 989090 w 1303698"/>
              <a:gd name="connsiteY62" fmla="*/ 1176009 h 1355913"/>
              <a:gd name="connsiteX63" fmla="*/ 989090 w 1303698"/>
              <a:gd name="connsiteY63" fmla="*/ 1139433 h 1355913"/>
              <a:gd name="connsiteX64" fmla="*/ 866686 w 1303698"/>
              <a:gd name="connsiteY64" fmla="*/ 1139433 h 1355913"/>
              <a:gd name="connsiteX65" fmla="*/ 866686 w 1303698"/>
              <a:gd name="connsiteY65" fmla="*/ 1176009 h 1355913"/>
              <a:gd name="connsiteX66" fmla="*/ 912648 w 1303698"/>
              <a:gd name="connsiteY66" fmla="*/ 1176009 h 1355913"/>
              <a:gd name="connsiteX67" fmla="*/ 912648 w 1303698"/>
              <a:gd name="connsiteY67" fmla="*/ 1139433 h 1355913"/>
              <a:gd name="connsiteX68" fmla="*/ 790244 w 1303698"/>
              <a:gd name="connsiteY68" fmla="*/ 1139433 h 1355913"/>
              <a:gd name="connsiteX69" fmla="*/ 790244 w 1303698"/>
              <a:gd name="connsiteY69" fmla="*/ 1176009 h 1355913"/>
              <a:gd name="connsiteX70" fmla="*/ 836206 w 1303698"/>
              <a:gd name="connsiteY70" fmla="*/ 1176009 h 1355913"/>
              <a:gd name="connsiteX71" fmla="*/ 836206 w 1303698"/>
              <a:gd name="connsiteY71" fmla="*/ 1139433 h 1355913"/>
              <a:gd name="connsiteX72" fmla="*/ 713802 w 1303698"/>
              <a:gd name="connsiteY72" fmla="*/ 1139433 h 1355913"/>
              <a:gd name="connsiteX73" fmla="*/ 713802 w 1303698"/>
              <a:gd name="connsiteY73" fmla="*/ 1176009 h 1355913"/>
              <a:gd name="connsiteX74" fmla="*/ 759764 w 1303698"/>
              <a:gd name="connsiteY74" fmla="*/ 1176009 h 1355913"/>
              <a:gd name="connsiteX75" fmla="*/ 759764 w 1303698"/>
              <a:gd name="connsiteY75" fmla="*/ 1139433 h 1355913"/>
              <a:gd name="connsiteX76" fmla="*/ 550507 w 1303698"/>
              <a:gd name="connsiteY76" fmla="*/ 1139433 h 1355913"/>
              <a:gd name="connsiteX77" fmla="*/ 550507 w 1303698"/>
              <a:gd name="connsiteY77" fmla="*/ 1176009 h 1355913"/>
              <a:gd name="connsiteX78" fmla="*/ 596469 w 1303698"/>
              <a:gd name="connsiteY78" fmla="*/ 1176009 h 1355913"/>
              <a:gd name="connsiteX79" fmla="*/ 596469 w 1303698"/>
              <a:gd name="connsiteY79" fmla="*/ 1139433 h 1355913"/>
              <a:gd name="connsiteX80" fmla="*/ 474065 w 1303698"/>
              <a:gd name="connsiteY80" fmla="*/ 1139433 h 1355913"/>
              <a:gd name="connsiteX81" fmla="*/ 474065 w 1303698"/>
              <a:gd name="connsiteY81" fmla="*/ 1176009 h 1355913"/>
              <a:gd name="connsiteX82" fmla="*/ 520027 w 1303698"/>
              <a:gd name="connsiteY82" fmla="*/ 1176009 h 1355913"/>
              <a:gd name="connsiteX83" fmla="*/ 520027 w 1303698"/>
              <a:gd name="connsiteY83" fmla="*/ 1139433 h 1355913"/>
              <a:gd name="connsiteX84" fmla="*/ 397623 w 1303698"/>
              <a:gd name="connsiteY84" fmla="*/ 1139433 h 1355913"/>
              <a:gd name="connsiteX85" fmla="*/ 397623 w 1303698"/>
              <a:gd name="connsiteY85" fmla="*/ 1176009 h 1355913"/>
              <a:gd name="connsiteX86" fmla="*/ 443585 w 1303698"/>
              <a:gd name="connsiteY86" fmla="*/ 1176009 h 1355913"/>
              <a:gd name="connsiteX87" fmla="*/ 443585 w 1303698"/>
              <a:gd name="connsiteY87" fmla="*/ 1139433 h 1355913"/>
              <a:gd name="connsiteX88" fmla="*/ 321181 w 1303698"/>
              <a:gd name="connsiteY88" fmla="*/ 1139433 h 1355913"/>
              <a:gd name="connsiteX89" fmla="*/ 321181 w 1303698"/>
              <a:gd name="connsiteY89" fmla="*/ 1176009 h 1355913"/>
              <a:gd name="connsiteX90" fmla="*/ 367143 w 1303698"/>
              <a:gd name="connsiteY90" fmla="*/ 1176009 h 1355913"/>
              <a:gd name="connsiteX91" fmla="*/ 367143 w 1303698"/>
              <a:gd name="connsiteY91" fmla="*/ 1139433 h 1355913"/>
              <a:gd name="connsiteX92" fmla="*/ 244739 w 1303698"/>
              <a:gd name="connsiteY92" fmla="*/ 1139433 h 1355913"/>
              <a:gd name="connsiteX93" fmla="*/ 244739 w 1303698"/>
              <a:gd name="connsiteY93" fmla="*/ 1176009 h 1355913"/>
              <a:gd name="connsiteX94" fmla="*/ 290701 w 1303698"/>
              <a:gd name="connsiteY94" fmla="*/ 1176009 h 1355913"/>
              <a:gd name="connsiteX95" fmla="*/ 290701 w 1303698"/>
              <a:gd name="connsiteY95" fmla="*/ 1139433 h 1355913"/>
              <a:gd name="connsiteX96" fmla="*/ 168297 w 1303698"/>
              <a:gd name="connsiteY96" fmla="*/ 1139433 h 1355913"/>
              <a:gd name="connsiteX97" fmla="*/ 168297 w 1303698"/>
              <a:gd name="connsiteY97" fmla="*/ 1176009 h 1355913"/>
              <a:gd name="connsiteX98" fmla="*/ 214259 w 1303698"/>
              <a:gd name="connsiteY98" fmla="*/ 1176009 h 1355913"/>
              <a:gd name="connsiteX99" fmla="*/ 214259 w 1303698"/>
              <a:gd name="connsiteY99" fmla="*/ 1139433 h 1355913"/>
              <a:gd name="connsiteX100" fmla="*/ 91855 w 1303698"/>
              <a:gd name="connsiteY100" fmla="*/ 1139433 h 1355913"/>
              <a:gd name="connsiteX101" fmla="*/ 91855 w 1303698"/>
              <a:gd name="connsiteY101" fmla="*/ 1176009 h 1355913"/>
              <a:gd name="connsiteX102" fmla="*/ 137817 w 1303698"/>
              <a:gd name="connsiteY102" fmla="*/ 1176009 h 1355913"/>
              <a:gd name="connsiteX103" fmla="*/ 137817 w 1303698"/>
              <a:gd name="connsiteY103" fmla="*/ 1139433 h 1355913"/>
              <a:gd name="connsiteX104" fmla="*/ 1172454 w 1303698"/>
              <a:gd name="connsiteY104" fmla="*/ 1066462 h 1355913"/>
              <a:gd name="connsiteX105" fmla="*/ 1172454 w 1303698"/>
              <a:gd name="connsiteY105" fmla="*/ 1103038 h 1355913"/>
              <a:gd name="connsiteX106" fmla="*/ 1218416 w 1303698"/>
              <a:gd name="connsiteY106" fmla="*/ 1103038 h 1355913"/>
              <a:gd name="connsiteX107" fmla="*/ 1218416 w 1303698"/>
              <a:gd name="connsiteY107" fmla="*/ 1066462 h 1355913"/>
              <a:gd name="connsiteX108" fmla="*/ 1096012 w 1303698"/>
              <a:gd name="connsiteY108" fmla="*/ 1066462 h 1355913"/>
              <a:gd name="connsiteX109" fmla="*/ 1096012 w 1303698"/>
              <a:gd name="connsiteY109" fmla="*/ 1103038 h 1355913"/>
              <a:gd name="connsiteX110" fmla="*/ 1141974 w 1303698"/>
              <a:gd name="connsiteY110" fmla="*/ 1103038 h 1355913"/>
              <a:gd name="connsiteX111" fmla="*/ 1141974 w 1303698"/>
              <a:gd name="connsiteY111" fmla="*/ 1066462 h 1355913"/>
              <a:gd name="connsiteX112" fmla="*/ 1019570 w 1303698"/>
              <a:gd name="connsiteY112" fmla="*/ 1066462 h 1355913"/>
              <a:gd name="connsiteX113" fmla="*/ 1019570 w 1303698"/>
              <a:gd name="connsiteY113" fmla="*/ 1103038 h 1355913"/>
              <a:gd name="connsiteX114" fmla="*/ 1065532 w 1303698"/>
              <a:gd name="connsiteY114" fmla="*/ 1103038 h 1355913"/>
              <a:gd name="connsiteX115" fmla="*/ 1065532 w 1303698"/>
              <a:gd name="connsiteY115" fmla="*/ 1066462 h 1355913"/>
              <a:gd name="connsiteX116" fmla="*/ 943128 w 1303698"/>
              <a:gd name="connsiteY116" fmla="*/ 1066462 h 1355913"/>
              <a:gd name="connsiteX117" fmla="*/ 943128 w 1303698"/>
              <a:gd name="connsiteY117" fmla="*/ 1103038 h 1355913"/>
              <a:gd name="connsiteX118" fmla="*/ 989090 w 1303698"/>
              <a:gd name="connsiteY118" fmla="*/ 1103038 h 1355913"/>
              <a:gd name="connsiteX119" fmla="*/ 989090 w 1303698"/>
              <a:gd name="connsiteY119" fmla="*/ 1066462 h 1355913"/>
              <a:gd name="connsiteX120" fmla="*/ 866686 w 1303698"/>
              <a:gd name="connsiteY120" fmla="*/ 1066462 h 1355913"/>
              <a:gd name="connsiteX121" fmla="*/ 866686 w 1303698"/>
              <a:gd name="connsiteY121" fmla="*/ 1103038 h 1355913"/>
              <a:gd name="connsiteX122" fmla="*/ 912648 w 1303698"/>
              <a:gd name="connsiteY122" fmla="*/ 1103038 h 1355913"/>
              <a:gd name="connsiteX123" fmla="*/ 912648 w 1303698"/>
              <a:gd name="connsiteY123" fmla="*/ 1066462 h 1355913"/>
              <a:gd name="connsiteX124" fmla="*/ 790244 w 1303698"/>
              <a:gd name="connsiteY124" fmla="*/ 1066462 h 1355913"/>
              <a:gd name="connsiteX125" fmla="*/ 790244 w 1303698"/>
              <a:gd name="connsiteY125" fmla="*/ 1103038 h 1355913"/>
              <a:gd name="connsiteX126" fmla="*/ 836206 w 1303698"/>
              <a:gd name="connsiteY126" fmla="*/ 1103038 h 1355913"/>
              <a:gd name="connsiteX127" fmla="*/ 836206 w 1303698"/>
              <a:gd name="connsiteY127" fmla="*/ 1066462 h 1355913"/>
              <a:gd name="connsiteX128" fmla="*/ 713802 w 1303698"/>
              <a:gd name="connsiteY128" fmla="*/ 1066462 h 1355913"/>
              <a:gd name="connsiteX129" fmla="*/ 713802 w 1303698"/>
              <a:gd name="connsiteY129" fmla="*/ 1103038 h 1355913"/>
              <a:gd name="connsiteX130" fmla="*/ 759764 w 1303698"/>
              <a:gd name="connsiteY130" fmla="*/ 1103038 h 1355913"/>
              <a:gd name="connsiteX131" fmla="*/ 759764 w 1303698"/>
              <a:gd name="connsiteY131" fmla="*/ 1066462 h 1355913"/>
              <a:gd name="connsiteX132" fmla="*/ 550507 w 1303698"/>
              <a:gd name="connsiteY132" fmla="*/ 1066462 h 1355913"/>
              <a:gd name="connsiteX133" fmla="*/ 550507 w 1303698"/>
              <a:gd name="connsiteY133" fmla="*/ 1103038 h 1355913"/>
              <a:gd name="connsiteX134" fmla="*/ 596469 w 1303698"/>
              <a:gd name="connsiteY134" fmla="*/ 1103038 h 1355913"/>
              <a:gd name="connsiteX135" fmla="*/ 596469 w 1303698"/>
              <a:gd name="connsiteY135" fmla="*/ 1066462 h 1355913"/>
              <a:gd name="connsiteX136" fmla="*/ 474065 w 1303698"/>
              <a:gd name="connsiteY136" fmla="*/ 1066462 h 1355913"/>
              <a:gd name="connsiteX137" fmla="*/ 474065 w 1303698"/>
              <a:gd name="connsiteY137" fmla="*/ 1103038 h 1355913"/>
              <a:gd name="connsiteX138" fmla="*/ 520027 w 1303698"/>
              <a:gd name="connsiteY138" fmla="*/ 1103038 h 1355913"/>
              <a:gd name="connsiteX139" fmla="*/ 520027 w 1303698"/>
              <a:gd name="connsiteY139" fmla="*/ 1066462 h 1355913"/>
              <a:gd name="connsiteX140" fmla="*/ 397623 w 1303698"/>
              <a:gd name="connsiteY140" fmla="*/ 1066462 h 1355913"/>
              <a:gd name="connsiteX141" fmla="*/ 397623 w 1303698"/>
              <a:gd name="connsiteY141" fmla="*/ 1103038 h 1355913"/>
              <a:gd name="connsiteX142" fmla="*/ 443585 w 1303698"/>
              <a:gd name="connsiteY142" fmla="*/ 1103038 h 1355913"/>
              <a:gd name="connsiteX143" fmla="*/ 443585 w 1303698"/>
              <a:gd name="connsiteY143" fmla="*/ 1066462 h 1355913"/>
              <a:gd name="connsiteX144" fmla="*/ 321181 w 1303698"/>
              <a:gd name="connsiteY144" fmla="*/ 1066462 h 1355913"/>
              <a:gd name="connsiteX145" fmla="*/ 321181 w 1303698"/>
              <a:gd name="connsiteY145" fmla="*/ 1103038 h 1355913"/>
              <a:gd name="connsiteX146" fmla="*/ 367143 w 1303698"/>
              <a:gd name="connsiteY146" fmla="*/ 1103038 h 1355913"/>
              <a:gd name="connsiteX147" fmla="*/ 367143 w 1303698"/>
              <a:gd name="connsiteY147" fmla="*/ 1066462 h 1355913"/>
              <a:gd name="connsiteX148" fmla="*/ 244739 w 1303698"/>
              <a:gd name="connsiteY148" fmla="*/ 1066462 h 1355913"/>
              <a:gd name="connsiteX149" fmla="*/ 244739 w 1303698"/>
              <a:gd name="connsiteY149" fmla="*/ 1103038 h 1355913"/>
              <a:gd name="connsiteX150" fmla="*/ 290701 w 1303698"/>
              <a:gd name="connsiteY150" fmla="*/ 1103038 h 1355913"/>
              <a:gd name="connsiteX151" fmla="*/ 290701 w 1303698"/>
              <a:gd name="connsiteY151" fmla="*/ 1066462 h 1355913"/>
              <a:gd name="connsiteX152" fmla="*/ 168297 w 1303698"/>
              <a:gd name="connsiteY152" fmla="*/ 1066462 h 1355913"/>
              <a:gd name="connsiteX153" fmla="*/ 168297 w 1303698"/>
              <a:gd name="connsiteY153" fmla="*/ 1103038 h 1355913"/>
              <a:gd name="connsiteX154" fmla="*/ 214259 w 1303698"/>
              <a:gd name="connsiteY154" fmla="*/ 1103038 h 1355913"/>
              <a:gd name="connsiteX155" fmla="*/ 214259 w 1303698"/>
              <a:gd name="connsiteY155" fmla="*/ 1066462 h 1355913"/>
              <a:gd name="connsiteX156" fmla="*/ 91855 w 1303698"/>
              <a:gd name="connsiteY156" fmla="*/ 1066462 h 1355913"/>
              <a:gd name="connsiteX157" fmla="*/ 91855 w 1303698"/>
              <a:gd name="connsiteY157" fmla="*/ 1103038 h 1355913"/>
              <a:gd name="connsiteX158" fmla="*/ 137817 w 1303698"/>
              <a:gd name="connsiteY158" fmla="*/ 1103038 h 1355913"/>
              <a:gd name="connsiteX159" fmla="*/ 137817 w 1303698"/>
              <a:gd name="connsiteY159" fmla="*/ 1066462 h 1355913"/>
              <a:gd name="connsiteX160" fmla="*/ 1172454 w 1303698"/>
              <a:gd name="connsiteY160" fmla="*/ 987699 h 1355913"/>
              <a:gd name="connsiteX161" fmla="*/ 1172454 w 1303698"/>
              <a:gd name="connsiteY161" fmla="*/ 1024275 h 1355913"/>
              <a:gd name="connsiteX162" fmla="*/ 1218416 w 1303698"/>
              <a:gd name="connsiteY162" fmla="*/ 1024275 h 1355913"/>
              <a:gd name="connsiteX163" fmla="*/ 1218416 w 1303698"/>
              <a:gd name="connsiteY163" fmla="*/ 987699 h 1355913"/>
              <a:gd name="connsiteX164" fmla="*/ 1096012 w 1303698"/>
              <a:gd name="connsiteY164" fmla="*/ 987699 h 1355913"/>
              <a:gd name="connsiteX165" fmla="*/ 1096012 w 1303698"/>
              <a:gd name="connsiteY165" fmla="*/ 1024275 h 1355913"/>
              <a:gd name="connsiteX166" fmla="*/ 1141974 w 1303698"/>
              <a:gd name="connsiteY166" fmla="*/ 1024275 h 1355913"/>
              <a:gd name="connsiteX167" fmla="*/ 1141974 w 1303698"/>
              <a:gd name="connsiteY167" fmla="*/ 987699 h 1355913"/>
              <a:gd name="connsiteX168" fmla="*/ 1019570 w 1303698"/>
              <a:gd name="connsiteY168" fmla="*/ 987699 h 1355913"/>
              <a:gd name="connsiteX169" fmla="*/ 1019570 w 1303698"/>
              <a:gd name="connsiteY169" fmla="*/ 1024275 h 1355913"/>
              <a:gd name="connsiteX170" fmla="*/ 1065532 w 1303698"/>
              <a:gd name="connsiteY170" fmla="*/ 1024275 h 1355913"/>
              <a:gd name="connsiteX171" fmla="*/ 1065532 w 1303698"/>
              <a:gd name="connsiteY171" fmla="*/ 987699 h 1355913"/>
              <a:gd name="connsiteX172" fmla="*/ 943128 w 1303698"/>
              <a:gd name="connsiteY172" fmla="*/ 987699 h 1355913"/>
              <a:gd name="connsiteX173" fmla="*/ 943128 w 1303698"/>
              <a:gd name="connsiteY173" fmla="*/ 1024275 h 1355913"/>
              <a:gd name="connsiteX174" fmla="*/ 989090 w 1303698"/>
              <a:gd name="connsiteY174" fmla="*/ 1024275 h 1355913"/>
              <a:gd name="connsiteX175" fmla="*/ 989090 w 1303698"/>
              <a:gd name="connsiteY175" fmla="*/ 987699 h 1355913"/>
              <a:gd name="connsiteX176" fmla="*/ 866686 w 1303698"/>
              <a:gd name="connsiteY176" fmla="*/ 987699 h 1355913"/>
              <a:gd name="connsiteX177" fmla="*/ 866686 w 1303698"/>
              <a:gd name="connsiteY177" fmla="*/ 1024275 h 1355913"/>
              <a:gd name="connsiteX178" fmla="*/ 912648 w 1303698"/>
              <a:gd name="connsiteY178" fmla="*/ 1024275 h 1355913"/>
              <a:gd name="connsiteX179" fmla="*/ 912648 w 1303698"/>
              <a:gd name="connsiteY179" fmla="*/ 987699 h 1355913"/>
              <a:gd name="connsiteX180" fmla="*/ 790244 w 1303698"/>
              <a:gd name="connsiteY180" fmla="*/ 987699 h 1355913"/>
              <a:gd name="connsiteX181" fmla="*/ 790244 w 1303698"/>
              <a:gd name="connsiteY181" fmla="*/ 1024275 h 1355913"/>
              <a:gd name="connsiteX182" fmla="*/ 836206 w 1303698"/>
              <a:gd name="connsiteY182" fmla="*/ 1024275 h 1355913"/>
              <a:gd name="connsiteX183" fmla="*/ 836206 w 1303698"/>
              <a:gd name="connsiteY183" fmla="*/ 987699 h 1355913"/>
              <a:gd name="connsiteX184" fmla="*/ 713802 w 1303698"/>
              <a:gd name="connsiteY184" fmla="*/ 987699 h 1355913"/>
              <a:gd name="connsiteX185" fmla="*/ 713802 w 1303698"/>
              <a:gd name="connsiteY185" fmla="*/ 1024275 h 1355913"/>
              <a:gd name="connsiteX186" fmla="*/ 759764 w 1303698"/>
              <a:gd name="connsiteY186" fmla="*/ 1024275 h 1355913"/>
              <a:gd name="connsiteX187" fmla="*/ 759764 w 1303698"/>
              <a:gd name="connsiteY187" fmla="*/ 987699 h 1355913"/>
              <a:gd name="connsiteX188" fmla="*/ 1172454 w 1303698"/>
              <a:gd name="connsiteY188" fmla="*/ 914728 h 1355913"/>
              <a:gd name="connsiteX189" fmla="*/ 1172454 w 1303698"/>
              <a:gd name="connsiteY189" fmla="*/ 951304 h 1355913"/>
              <a:gd name="connsiteX190" fmla="*/ 1218416 w 1303698"/>
              <a:gd name="connsiteY190" fmla="*/ 951304 h 1355913"/>
              <a:gd name="connsiteX191" fmla="*/ 1218416 w 1303698"/>
              <a:gd name="connsiteY191" fmla="*/ 914728 h 1355913"/>
              <a:gd name="connsiteX192" fmla="*/ 1096012 w 1303698"/>
              <a:gd name="connsiteY192" fmla="*/ 914728 h 1355913"/>
              <a:gd name="connsiteX193" fmla="*/ 1096012 w 1303698"/>
              <a:gd name="connsiteY193" fmla="*/ 951304 h 1355913"/>
              <a:gd name="connsiteX194" fmla="*/ 1141974 w 1303698"/>
              <a:gd name="connsiteY194" fmla="*/ 951304 h 1355913"/>
              <a:gd name="connsiteX195" fmla="*/ 1141974 w 1303698"/>
              <a:gd name="connsiteY195" fmla="*/ 914728 h 1355913"/>
              <a:gd name="connsiteX196" fmla="*/ 1019570 w 1303698"/>
              <a:gd name="connsiteY196" fmla="*/ 914728 h 1355913"/>
              <a:gd name="connsiteX197" fmla="*/ 1019570 w 1303698"/>
              <a:gd name="connsiteY197" fmla="*/ 951304 h 1355913"/>
              <a:gd name="connsiteX198" fmla="*/ 1065532 w 1303698"/>
              <a:gd name="connsiteY198" fmla="*/ 951304 h 1355913"/>
              <a:gd name="connsiteX199" fmla="*/ 1065532 w 1303698"/>
              <a:gd name="connsiteY199" fmla="*/ 914728 h 1355913"/>
              <a:gd name="connsiteX200" fmla="*/ 943128 w 1303698"/>
              <a:gd name="connsiteY200" fmla="*/ 914728 h 1355913"/>
              <a:gd name="connsiteX201" fmla="*/ 943128 w 1303698"/>
              <a:gd name="connsiteY201" fmla="*/ 951304 h 1355913"/>
              <a:gd name="connsiteX202" fmla="*/ 989090 w 1303698"/>
              <a:gd name="connsiteY202" fmla="*/ 951304 h 1355913"/>
              <a:gd name="connsiteX203" fmla="*/ 989090 w 1303698"/>
              <a:gd name="connsiteY203" fmla="*/ 914728 h 1355913"/>
              <a:gd name="connsiteX204" fmla="*/ 866686 w 1303698"/>
              <a:gd name="connsiteY204" fmla="*/ 914728 h 1355913"/>
              <a:gd name="connsiteX205" fmla="*/ 866686 w 1303698"/>
              <a:gd name="connsiteY205" fmla="*/ 951304 h 1355913"/>
              <a:gd name="connsiteX206" fmla="*/ 912648 w 1303698"/>
              <a:gd name="connsiteY206" fmla="*/ 951304 h 1355913"/>
              <a:gd name="connsiteX207" fmla="*/ 912648 w 1303698"/>
              <a:gd name="connsiteY207" fmla="*/ 914728 h 1355913"/>
              <a:gd name="connsiteX208" fmla="*/ 790244 w 1303698"/>
              <a:gd name="connsiteY208" fmla="*/ 914728 h 1355913"/>
              <a:gd name="connsiteX209" fmla="*/ 790244 w 1303698"/>
              <a:gd name="connsiteY209" fmla="*/ 951304 h 1355913"/>
              <a:gd name="connsiteX210" fmla="*/ 836206 w 1303698"/>
              <a:gd name="connsiteY210" fmla="*/ 951304 h 1355913"/>
              <a:gd name="connsiteX211" fmla="*/ 836206 w 1303698"/>
              <a:gd name="connsiteY211" fmla="*/ 914728 h 1355913"/>
              <a:gd name="connsiteX212" fmla="*/ 713802 w 1303698"/>
              <a:gd name="connsiteY212" fmla="*/ 914728 h 1355913"/>
              <a:gd name="connsiteX213" fmla="*/ 713802 w 1303698"/>
              <a:gd name="connsiteY213" fmla="*/ 951304 h 1355913"/>
              <a:gd name="connsiteX214" fmla="*/ 759764 w 1303698"/>
              <a:gd name="connsiteY214" fmla="*/ 951304 h 1355913"/>
              <a:gd name="connsiteX215" fmla="*/ 759764 w 1303698"/>
              <a:gd name="connsiteY215" fmla="*/ 914728 h 1355913"/>
              <a:gd name="connsiteX216" fmla="*/ 406719 w 1303698"/>
              <a:gd name="connsiteY216" fmla="*/ 768369 h 1355913"/>
              <a:gd name="connsiteX217" fmla="*/ 392429 w 1303698"/>
              <a:gd name="connsiteY217" fmla="*/ 781560 h 1355913"/>
              <a:gd name="connsiteX218" fmla="*/ 391879 w 1303698"/>
              <a:gd name="connsiteY218" fmla="*/ 942049 h 1355913"/>
              <a:gd name="connsiteX219" fmla="*/ 405620 w 1303698"/>
              <a:gd name="connsiteY219" fmla="*/ 956339 h 1355913"/>
              <a:gd name="connsiteX220" fmla="*/ 419360 w 1303698"/>
              <a:gd name="connsiteY220" fmla="*/ 942049 h 1355913"/>
              <a:gd name="connsiteX221" fmla="*/ 419360 w 1303698"/>
              <a:gd name="connsiteY221" fmla="*/ 863453 h 1355913"/>
              <a:gd name="connsiteX222" fmla="*/ 419360 w 1303698"/>
              <a:gd name="connsiteY222" fmla="*/ 782110 h 1355913"/>
              <a:gd name="connsiteX223" fmla="*/ 406719 w 1303698"/>
              <a:gd name="connsiteY223" fmla="*/ 768369 h 1355913"/>
              <a:gd name="connsiteX224" fmla="*/ 555116 w 1303698"/>
              <a:gd name="connsiteY224" fmla="*/ 723300 h 1355913"/>
              <a:gd name="connsiteX225" fmla="*/ 544674 w 1303698"/>
              <a:gd name="connsiteY225" fmla="*/ 734842 h 1355913"/>
              <a:gd name="connsiteX226" fmla="*/ 545223 w 1303698"/>
              <a:gd name="connsiteY226" fmla="*/ 944797 h 1355913"/>
              <a:gd name="connsiteX227" fmla="*/ 556765 w 1303698"/>
              <a:gd name="connsiteY227" fmla="*/ 956339 h 1355913"/>
              <a:gd name="connsiteX228" fmla="*/ 600185 w 1303698"/>
              <a:gd name="connsiteY228" fmla="*/ 956339 h 1355913"/>
              <a:gd name="connsiteX229" fmla="*/ 615025 w 1303698"/>
              <a:gd name="connsiteY229" fmla="*/ 941499 h 1355913"/>
              <a:gd name="connsiteX230" fmla="*/ 615025 w 1303698"/>
              <a:gd name="connsiteY230" fmla="*/ 866751 h 1355913"/>
              <a:gd name="connsiteX231" fmla="*/ 621071 w 1303698"/>
              <a:gd name="connsiteY231" fmla="*/ 853010 h 1355913"/>
              <a:gd name="connsiteX232" fmla="*/ 637559 w 1303698"/>
              <a:gd name="connsiteY232" fmla="*/ 827728 h 1355913"/>
              <a:gd name="connsiteX233" fmla="*/ 625468 w 1303698"/>
              <a:gd name="connsiteY233" fmla="*/ 816735 h 1355913"/>
              <a:gd name="connsiteX234" fmla="*/ 585895 w 1303698"/>
              <a:gd name="connsiteY234" fmla="*/ 816735 h 1355913"/>
              <a:gd name="connsiteX235" fmla="*/ 567208 w 1303698"/>
              <a:gd name="connsiteY235" fmla="*/ 798598 h 1355913"/>
              <a:gd name="connsiteX236" fmla="*/ 567208 w 1303698"/>
              <a:gd name="connsiteY236" fmla="*/ 767819 h 1355913"/>
              <a:gd name="connsiteX237" fmla="*/ 566659 w 1303698"/>
              <a:gd name="connsiteY237" fmla="*/ 767819 h 1355913"/>
              <a:gd name="connsiteX238" fmla="*/ 566659 w 1303698"/>
              <a:gd name="connsiteY238" fmla="*/ 735392 h 1355913"/>
              <a:gd name="connsiteX239" fmla="*/ 555116 w 1303698"/>
              <a:gd name="connsiteY239" fmla="*/ 723300 h 1355913"/>
              <a:gd name="connsiteX240" fmla="*/ 509498 w 1303698"/>
              <a:gd name="connsiteY240" fmla="*/ 565559 h 1355913"/>
              <a:gd name="connsiteX241" fmla="*/ 495208 w 1303698"/>
              <a:gd name="connsiteY241" fmla="*/ 572704 h 1355913"/>
              <a:gd name="connsiteX242" fmla="*/ 502353 w 1303698"/>
              <a:gd name="connsiteY242" fmla="*/ 601284 h 1355913"/>
              <a:gd name="connsiteX243" fmla="*/ 545223 w 1303698"/>
              <a:gd name="connsiteY243" fmla="*/ 674384 h 1355913"/>
              <a:gd name="connsiteX244" fmla="*/ 571605 w 1303698"/>
              <a:gd name="connsiteY244" fmla="*/ 702964 h 1355913"/>
              <a:gd name="connsiteX245" fmla="*/ 578750 w 1303698"/>
              <a:gd name="connsiteY245" fmla="*/ 703514 h 1355913"/>
              <a:gd name="connsiteX246" fmla="*/ 588643 w 1303698"/>
              <a:gd name="connsiteY246" fmla="*/ 715056 h 1355913"/>
              <a:gd name="connsiteX247" fmla="*/ 588093 w 1303698"/>
              <a:gd name="connsiteY247" fmla="*/ 767270 h 1355913"/>
              <a:gd name="connsiteX248" fmla="*/ 613376 w 1303698"/>
              <a:gd name="connsiteY248" fmla="*/ 794751 h 1355913"/>
              <a:gd name="connsiteX249" fmla="*/ 617773 w 1303698"/>
              <a:gd name="connsiteY249" fmla="*/ 795300 h 1355913"/>
              <a:gd name="connsiteX250" fmla="*/ 637559 w 1303698"/>
              <a:gd name="connsiteY250" fmla="*/ 783758 h 1355913"/>
              <a:gd name="connsiteX251" fmla="*/ 620521 w 1303698"/>
              <a:gd name="connsiteY251" fmla="*/ 754629 h 1355913"/>
              <a:gd name="connsiteX252" fmla="*/ 597987 w 1303698"/>
              <a:gd name="connsiteY252" fmla="*/ 731545 h 1355913"/>
              <a:gd name="connsiteX253" fmla="*/ 597987 w 1303698"/>
              <a:gd name="connsiteY253" fmla="*/ 656796 h 1355913"/>
              <a:gd name="connsiteX254" fmla="*/ 597437 w 1303698"/>
              <a:gd name="connsiteY254" fmla="*/ 656796 h 1355913"/>
              <a:gd name="connsiteX255" fmla="*/ 597437 w 1303698"/>
              <a:gd name="connsiteY255" fmla="*/ 580949 h 1355913"/>
              <a:gd name="connsiteX256" fmla="*/ 582597 w 1303698"/>
              <a:gd name="connsiteY256" fmla="*/ 565559 h 1355913"/>
              <a:gd name="connsiteX257" fmla="*/ 509498 w 1303698"/>
              <a:gd name="connsiteY257" fmla="*/ 565559 h 1355913"/>
              <a:gd name="connsiteX258" fmla="*/ 1099240 w 1303698"/>
              <a:gd name="connsiteY258" fmla="*/ 0 h 1355913"/>
              <a:gd name="connsiteX259" fmla="*/ 1179484 w 1303698"/>
              <a:gd name="connsiteY259" fmla="*/ 0 h 1355913"/>
              <a:gd name="connsiteX260" fmla="*/ 1216309 w 1303698"/>
              <a:gd name="connsiteY260" fmla="*/ 756827 h 1355913"/>
              <a:gd name="connsiteX261" fmla="*/ 1303698 w 1303698"/>
              <a:gd name="connsiteY261" fmla="*/ 758476 h 1355913"/>
              <a:gd name="connsiteX262" fmla="*/ 1301500 w 1303698"/>
              <a:gd name="connsiteY262" fmla="*/ 1355913 h 1355913"/>
              <a:gd name="connsiteX263" fmla="*/ 0 w 1303698"/>
              <a:gd name="connsiteY263" fmla="*/ 1355913 h 1355913"/>
              <a:gd name="connsiteX264" fmla="*/ 2199 w 1303698"/>
              <a:gd name="connsiteY264" fmla="*/ 951942 h 1355913"/>
              <a:gd name="connsiteX265" fmla="*/ 149497 w 1303698"/>
              <a:gd name="connsiteY265" fmla="*/ 867850 h 1355913"/>
              <a:gd name="connsiteX266" fmla="*/ 190719 w 1303698"/>
              <a:gd name="connsiteY266" fmla="*/ 943698 h 1355913"/>
              <a:gd name="connsiteX267" fmla="*/ 325925 w 1303698"/>
              <a:gd name="connsiteY267" fmla="*/ 867300 h 1355913"/>
              <a:gd name="connsiteX268" fmla="*/ 364398 w 1303698"/>
              <a:gd name="connsiteY268" fmla="*/ 938751 h 1355913"/>
              <a:gd name="connsiteX269" fmla="*/ 366047 w 1303698"/>
              <a:gd name="connsiteY269" fmla="*/ 767270 h 1355913"/>
              <a:gd name="connsiteX270" fmla="*/ 391879 w 1303698"/>
              <a:gd name="connsiteY270" fmla="*/ 741987 h 1355913"/>
              <a:gd name="connsiteX271" fmla="*/ 419910 w 1303698"/>
              <a:gd name="connsiteY271" fmla="*/ 714506 h 1355913"/>
              <a:gd name="connsiteX272" fmla="*/ 419910 w 1303698"/>
              <a:gd name="connsiteY272" fmla="*/ 661193 h 1355913"/>
              <a:gd name="connsiteX273" fmla="*/ 454536 w 1303698"/>
              <a:gd name="connsiteY273" fmla="*/ 606231 h 1355913"/>
              <a:gd name="connsiteX274" fmla="*/ 467727 w 1303698"/>
              <a:gd name="connsiteY274" fmla="*/ 584796 h 1355913"/>
              <a:gd name="connsiteX275" fmla="*/ 467177 w 1303698"/>
              <a:gd name="connsiteY275" fmla="*/ 555116 h 1355913"/>
              <a:gd name="connsiteX276" fmla="*/ 482017 w 1303698"/>
              <a:gd name="connsiteY276" fmla="*/ 539178 h 1355913"/>
              <a:gd name="connsiteX277" fmla="*/ 607330 w 1303698"/>
              <a:gd name="connsiteY277" fmla="*/ 539178 h 1355913"/>
              <a:gd name="connsiteX278" fmla="*/ 624368 w 1303698"/>
              <a:gd name="connsiteY278" fmla="*/ 558414 h 1355913"/>
              <a:gd name="connsiteX279" fmla="*/ 624368 w 1303698"/>
              <a:gd name="connsiteY279" fmla="*/ 673834 h 1355913"/>
              <a:gd name="connsiteX280" fmla="*/ 626017 w 1303698"/>
              <a:gd name="connsiteY280" fmla="*/ 717254 h 1355913"/>
              <a:gd name="connsiteX281" fmla="*/ 632063 w 1303698"/>
              <a:gd name="connsiteY281" fmla="*/ 726598 h 1355913"/>
              <a:gd name="connsiteX282" fmla="*/ 637010 w 1303698"/>
              <a:gd name="connsiteY282" fmla="*/ 717804 h 1355913"/>
              <a:gd name="connsiteX283" fmla="*/ 637010 w 1303698"/>
              <a:gd name="connsiteY283" fmla="*/ 690873 h 1355913"/>
              <a:gd name="connsiteX284" fmla="*/ 653498 w 1303698"/>
              <a:gd name="connsiteY284" fmla="*/ 674384 h 1355913"/>
              <a:gd name="connsiteX285" fmla="*/ 671086 w 1303698"/>
              <a:gd name="connsiteY285" fmla="*/ 658445 h 1355913"/>
              <a:gd name="connsiteX286" fmla="*/ 695819 w 1303698"/>
              <a:gd name="connsiteY286" fmla="*/ 611727 h 1355913"/>
              <a:gd name="connsiteX287" fmla="*/ 715056 w 1303698"/>
              <a:gd name="connsiteY287" fmla="*/ 594140 h 1355913"/>
              <a:gd name="connsiteX288" fmla="*/ 753529 w 1303698"/>
              <a:gd name="connsiteY288" fmla="*/ 597987 h 1355913"/>
              <a:gd name="connsiteX289" fmla="*/ 762323 w 1303698"/>
              <a:gd name="connsiteY289" fmla="*/ 606231 h 1355913"/>
              <a:gd name="connsiteX290" fmla="*/ 795850 w 1303698"/>
              <a:gd name="connsiteY290" fmla="*/ 665590 h 1355913"/>
              <a:gd name="connsiteX291" fmla="*/ 795850 w 1303698"/>
              <a:gd name="connsiteY291" fmla="*/ 765071 h 1355913"/>
              <a:gd name="connsiteX292" fmla="*/ 862903 w 1303698"/>
              <a:gd name="connsiteY292" fmla="*/ 761773 h 1355913"/>
              <a:gd name="connsiteX293" fmla="*/ 898079 w 1303698"/>
              <a:gd name="connsiteY293" fmla="*/ 155543 h 1355913"/>
              <a:gd name="connsiteX294" fmla="*/ 979973 w 1303698"/>
              <a:gd name="connsiteY294" fmla="*/ 155543 h 1355913"/>
              <a:gd name="connsiteX295" fmla="*/ 1016797 w 1303698"/>
              <a:gd name="connsiteY295" fmla="*/ 759026 h 1355913"/>
              <a:gd name="connsiteX296" fmla="*/ 1063515 w 1303698"/>
              <a:gd name="connsiteY296" fmla="*/ 757376 h 135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03698" h="1355913">
                <a:moveTo>
                  <a:pt x="91855" y="1312553"/>
                </a:moveTo>
                <a:lnTo>
                  <a:pt x="91855" y="1330841"/>
                </a:lnTo>
                <a:lnTo>
                  <a:pt x="274735" y="1330841"/>
                </a:lnTo>
                <a:lnTo>
                  <a:pt x="274735" y="1312553"/>
                </a:lnTo>
                <a:close/>
                <a:moveTo>
                  <a:pt x="928130" y="1308135"/>
                </a:moveTo>
                <a:lnTo>
                  <a:pt x="928130" y="1326423"/>
                </a:lnTo>
                <a:lnTo>
                  <a:pt x="1111010" y="1326423"/>
                </a:lnTo>
                <a:lnTo>
                  <a:pt x="1111010" y="1308135"/>
                </a:lnTo>
                <a:close/>
                <a:moveTo>
                  <a:pt x="713802" y="1307881"/>
                </a:moveTo>
                <a:lnTo>
                  <a:pt x="713802" y="1326169"/>
                </a:lnTo>
                <a:lnTo>
                  <a:pt x="896682" y="1326169"/>
                </a:lnTo>
                <a:lnTo>
                  <a:pt x="896682" y="1307881"/>
                </a:lnTo>
                <a:close/>
                <a:moveTo>
                  <a:pt x="91855" y="1284733"/>
                </a:moveTo>
                <a:lnTo>
                  <a:pt x="91855" y="1303021"/>
                </a:lnTo>
                <a:lnTo>
                  <a:pt x="274735" y="1303021"/>
                </a:lnTo>
                <a:lnTo>
                  <a:pt x="274735" y="1284733"/>
                </a:lnTo>
                <a:close/>
                <a:moveTo>
                  <a:pt x="928130" y="1280315"/>
                </a:moveTo>
                <a:lnTo>
                  <a:pt x="928130" y="1298603"/>
                </a:lnTo>
                <a:lnTo>
                  <a:pt x="1111010" y="1298603"/>
                </a:lnTo>
                <a:lnTo>
                  <a:pt x="1111010" y="1280315"/>
                </a:lnTo>
                <a:close/>
                <a:moveTo>
                  <a:pt x="713802" y="1280061"/>
                </a:moveTo>
                <a:lnTo>
                  <a:pt x="713802" y="1298349"/>
                </a:lnTo>
                <a:lnTo>
                  <a:pt x="896682" y="1298349"/>
                </a:lnTo>
                <a:lnTo>
                  <a:pt x="896682" y="1280061"/>
                </a:lnTo>
                <a:close/>
                <a:moveTo>
                  <a:pt x="91855" y="1256914"/>
                </a:moveTo>
                <a:lnTo>
                  <a:pt x="91855" y="1275202"/>
                </a:lnTo>
                <a:lnTo>
                  <a:pt x="274735" y="1275202"/>
                </a:lnTo>
                <a:lnTo>
                  <a:pt x="274735" y="1256914"/>
                </a:lnTo>
                <a:close/>
                <a:moveTo>
                  <a:pt x="928130" y="1252496"/>
                </a:moveTo>
                <a:lnTo>
                  <a:pt x="928130" y="1270784"/>
                </a:lnTo>
                <a:lnTo>
                  <a:pt x="1111010" y="1270784"/>
                </a:lnTo>
                <a:lnTo>
                  <a:pt x="1111010" y="1252496"/>
                </a:lnTo>
                <a:close/>
                <a:moveTo>
                  <a:pt x="713802" y="1252242"/>
                </a:moveTo>
                <a:lnTo>
                  <a:pt x="713802" y="1270530"/>
                </a:lnTo>
                <a:lnTo>
                  <a:pt x="896682" y="1270530"/>
                </a:lnTo>
                <a:lnTo>
                  <a:pt x="896682" y="1252242"/>
                </a:lnTo>
                <a:close/>
                <a:moveTo>
                  <a:pt x="91855" y="1229095"/>
                </a:moveTo>
                <a:lnTo>
                  <a:pt x="91855" y="1247383"/>
                </a:lnTo>
                <a:lnTo>
                  <a:pt x="274735" y="1247383"/>
                </a:lnTo>
                <a:lnTo>
                  <a:pt x="274735" y="1229095"/>
                </a:lnTo>
                <a:close/>
                <a:moveTo>
                  <a:pt x="928130" y="1224677"/>
                </a:moveTo>
                <a:lnTo>
                  <a:pt x="928130" y="1242965"/>
                </a:lnTo>
                <a:lnTo>
                  <a:pt x="1111010" y="1242965"/>
                </a:lnTo>
                <a:lnTo>
                  <a:pt x="1111010" y="1224677"/>
                </a:lnTo>
                <a:close/>
                <a:moveTo>
                  <a:pt x="713802" y="1224423"/>
                </a:moveTo>
                <a:lnTo>
                  <a:pt x="713802" y="1242711"/>
                </a:lnTo>
                <a:lnTo>
                  <a:pt x="896682" y="1242711"/>
                </a:lnTo>
                <a:lnTo>
                  <a:pt x="896682" y="1224423"/>
                </a:lnTo>
                <a:close/>
                <a:moveTo>
                  <a:pt x="1172454" y="1139433"/>
                </a:moveTo>
                <a:lnTo>
                  <a:pt x="1172454" y="1176009"/>
                </a:lnTo>
                <a:lnTo>
                  <a:pt x="1218416" y="1176009"/>
                </a:lnTo>
                <a:lnTo>
                  <a:pt x="1218416" y="1139433"/>
                </a:lnTo>
                <a:close/>
                <a:moveTo>
                  <a:pt x="1096012" y="1139433"/>
                </a:moveTo>
                <a:lnTo>
                  <a:pt x="1096012" y="1176009"/>
                </a:lnTo>
                <a:lnTo>
                  <a:pt x="1141974" y="1176009"/>
                </a:lnTo>
                <a:lnTo>
                  <a:pt x="1141974" y="1139433"/>
                </a:lnTo>
                <a:close/>
                <a:moveTo>
                  <a:pt x="1019570" y="1139433"/>
                </a:moveTo>
                <a:lnTo>
                  <a:pt x="1019570" y="1176009"/>
                </a:lnTo>
                <a:lnTo>
                  <a:pt x="1065532" y="1176009"/>
                </a:lnTo>
                <a:lnTo>
                  <a:pt x="1065532" y="1139433"/>
                </a:lnTo>
                <a:close/>
                <a:moveTo>
                  <a:pt x="943128" y="1139433"/>
                </a:moveTo>
                <a:lnTo>
                  <a:pt x="943128" y="1176009"/>
                </a:lnTo>
                <a:lnTo>
                  <a:pt x="989090" y="1176009"/>
                </a:lnTo>
                <a:lnTo>
                  <a:pt x="989090" y="1139433"/>
                </a:lnTo>
                <a:close/>
                <a:moveTo>
                  <a:pt x="866686" y="1139433"/>
                </a:moveTo>
                <a:lnTo>
                  <a:pt x="866686" y="1176009"/>
                </a:lnTo>
                <a:lnTo>
                  <a:pt x="912648" y="1176009"/>
                </a:lnTo>
                <a:lnTo>
                  <a:pt x="912648" y="1139433"/>
                </a:lnTo>
                <a:close/>
                <a:moveTo>
                  <a:pt x="790244" y="1139433"/>
                </a:moveTo>
                <a:lnTo>
                  <a:pt x="790244" y="1176009"/>
                </a:lnTo>
                <a:lnTo>
                  <a:pt x="836206" y="1176009"/>
                </a:lnTo>
                <a:lnTo>
                  <a:pt x="836206" y="1139433"/>
                </a:lnTo>
                <a:close/>
                <a:moveTo>
                  <a:pt x="713802" y="1139433"/>
                </a:moveTo>
                <a:lnTo>
                  <a:pt x="713802" y="1176009"/>
                </a:lnTo>
                <a:lnTo>
                  <a:pt x="759764" y="1176009"/>
                </a:lnTo>
                <a:lnTo>
                  <a:pt x="759764" y="1139433"/>
                </a:lnTo>
                <a:close/>
                <a:moveTo>
                  <a:pt x="550507" y="1139433"/>
                </a:moveTo>
                <a:lnTo>
                  <a:pt x="550507" y="1176009"/>
                </a:lnTo>
                <a:lnTo>
                  <a:pt x="596469" y="1176009"/>
                </a:lnTo>
                <a:lnTo>
                  <a:pt x="596469" y="1139433"/>
                </a:lnTo>
                <a:close/>
                <a:moveTo>
                  <a:pt x="474065" y="1139433"/>
                </a:moveTo>
                <a:lnTo>
                  <a:pt x="474065" y="1176009"/>
                </a:lnTo>
                <a:lnTo>
                  <a:pt x="520027" y="1176009"/>
                </a:lnTo>
                <a:lnTo>
                  <a:pt x="520027" y="1139433"/>
                </a:lnTo>
                <a:close/>
                <a:moveTo>
                  <a:pt x="397623" y="1139433"/>
                </a:moveTo>
                <a:lnTo>
                  <a:pt x="397623" y="1176009"/>
                </a:lnTo>
                <a:lnTo>
                  <a:pt x="443585" y="1176009"/>
                </a:lnTo>
                <a:lnTo>
                  <a:pt x="443585" y="1139433"/>
                </a:lnTo>
                <a:close/>
                <a:moveTo>
                  <a:pt x="321181" y="1139433"/>
                </a:moveTo>
                <a:lnTo>
                  <a:pt x="321181" y="1176009"/>
                </a:lnTo>
                <a:lnTo>
                  <a:pt x="367143" y="1176009"/>
                </a:lnTo>
                <a:lnTo>
                  <a:pt x="367143" y="1139433"/>
                </a:lnTo>
                <a:close/>
                <a:moveTo>
                  <a:pt x="244739" y="1139433"/>
                </a:moveTo>
                <a:lnTo>
                  <a:pt x="244739" y="1176009"/>
                </a:lnTo>
                <a:lnTo>
                  <a:pt x="290701" y="1176009"/>
                </a:lnTo>
                <a:lnTo>
                  <a:pt x="290701" y="1139433"/>
                </a:lnTo>
                <a:close/>
                <a:moveTo>
                  <a:pt x="168297" y="1139433"/>
                </a:moveTo>
                <a:lnTo>
                  <a:pt x="168297" y="1176009"/>
                </a:lnTo>
                <a:lnTo>
                  <a:pt x="214259" y="1176009"/>
                </a:lnTo>
                <a:lnTo>
                  <a:pt x="214259" y="1139433"/>
                </a:lnTo>
                <a:close/>
                <a:moveTo>
                  <a:pt x="91855" y="1139433"/>
                </a:moveTo>
                <a:lnTo>
                  <a:pt x="91855" y="1176009"/>
                </a:lnTo>
                <a:lnTo>
                  <a:pt x="137817" y="1176009"/>
                </a:lnTo>
                <a:lnTo>
                  <a:pt x="137817" y="1139433"/>
                </a:lnTo>
                <a:close/>
                <a:moveTo>
                  <a:pt x="1172454" y="1066462"/>
                </a:moveTo>
                <a:lnTo>
                  <a:pt x="1172454" y="1103038"/>
                </a:lnTo>
                <a:lnTo>
                  <a:pt x="1218416" y="1103038"/>
                </a:lnTo>
                <a:lnTo>
                  <a:pt x="1218416" y="1066462"/>
                </a:lnTo>
                <a:close/>
                <a:moveTo>
                  <a:pt x="1096012" y="1066462"/>
                </a:moveTo>
                <a:lnTo>
                  <a:pt x="1096012" y="1103038"/>
                </a:lnTo>
                <a:lnTo>
                  <a:pt x="1141974" y="1103038"/>
                </a:lnTo>
                <a:lnTo>
                  <a:pt x="1141974" y="1066462"/>
                </a:lnTo>
                <a:close/>
                <a:moveTo>
                  <a:pt x="1019570" y="1066462"/>
                </a:moveTo>
                <a:lnTo>
                  <a:pt x="1019570" y="1103038"/>
                </a:lnTo>
                <a:lnTo>
                  <a:pt x="1065532" y="1103038"/>
                </a:lnTo>
                <a:lnTo>
                  <a:pt x="1065532" y="1066462"/>
                </a:lnTo>
                <a:close/>
                <a:moveTo>
                  <a:pt x="943128" y="1066462"/>
                </a:moveTo>
                <a:lnTo>
                  <a:pt x="943128" y="1103038"/>
                </a:lnTo>
                <a:lnTo>
                  <a:pt x="989090" y="1103038"/>
                </a:lnTo>
                <a:lnTo>
                  <a:pt x="989090" y="1066462"/>
                </a:lnTo>
                <a:close/>
                <a:moveTo>
                  <a:pt x="866686" y="1066462"/>
                </a:moveTo>
                <a:lnTo>
                  <a:pt x="866686" y="1103038"/>
                </a:lnTo>
                <a:lnTo>
                  <a:pt x="912648" y="1103038"/>
                </a:lnTo>
                <a:lnTo>
                  <a:pt x="912648" y="1066462"/>
                </a:lnTo>
                <a:close/>
                <a:moveTo>
                  <a:pt x="790244" y="1066462"/>
                </a:moveTo>
                <a:lnTo>
                  <a:pt x="790244" y="1103038"/>
                </a:lnTo>
                <a:lnTo>
                  <a:pt x="836206" y="1103038"/>
                </a:lnTo>
                <a:lnTo>
                  <a:pt x="836206" y="1066462"/>
                </a:lnTo>
                <a:close/>
                <a:moveTo>
                  <a:pt x="713802" y="1066462"/>
                </a:moveTo>
                <a:lnTo>
                  <a:pt x="713802" y="1103038"/>
                </a:lnTo>
                <a:lnTo>
                  <a:pt x="759764" y="1103038"/>
                </a:lnTo>
                <a:lnTo>
                  <a:pt x="759764" y="1066462"/>
                </a:lnTo>
                <a:close/>
                <a:moveTo>
                  <a:pt x="550507" y="1066462"/>
                </a:moveTo>
                <a:lnTo>
                  <a:pt x="550507" y="1103038"/>
                </a:lnTo>
                <a:lnTo>
                  <a:pt x="596469" y="1103038"/>
                </a:lnTo>
                <a:lnTo>
                  <a:pt x="596469" y="1066462"/>
                </a:lnTo>
                <a:close/>
                <a:moveTo>
                  <a:pt x="474065" y="1066462"/>
                </a:moveTo>
                <a:lnTo>
                  <a:pt x="474065" y="1103038"/>
                </a:lnTo>
                <a:lnTo>
                  <a:pt x="520027" y="1103038"/>
                </a:lnTo>
                <a:lnTo>
                  <a:pt x="520027" y="1066462"/>
                </a:lnTo>
                <a:close/>
                <a:moveTo>
                  <a:pt x="397623" y="1066462"/>
                </a:moveTo>
                <a:lnTo>
                  <a:pt x="397623" y="1103038"/>
                </a:lnTo>
                <a:lnTo>
                  <a:pt x="443585" y="1103038"/>
                </a:lnTo>
                <a:lnTo>
                  <a:pt x="443585" y="1066462"/>
                </a:lnTo>
                <a:close/>
                <a:moveTo>
                  <a:pt x="321181" y="1066462"/>
                </a:moveTo>
                <a:lnTo>
                  <a:pt x="321181" y="1103038"/>
                </a:lnTo>
                <a:lnTo>
                  <a:pt x="367143" y="1103038"/>
                </a:lnTo>
                <a:lnTo>
                  <a:pt x="367143" y="1066462"/>
                </a:lnTo>
                <a:close/>
                <a:moveTo>
                  <a:pt x="244739" y="1066462"/>
                </a:moveTo>
                <a:lnTo>
                  <a:pt x="244739" y="1103038"/>
                </a:lnTo>
                <a:lnTo>
                  <a:pt x="290701" y="1103038"/>
                </a:lnTo>
                <a:lnTo>
                  <a:pt x="290701" y="1066462"/>
                </a:lnTo>
                <a:close/>
                <a:moveTo>
                  <a:pt x="168297" y="1066462"/>
                </a:moveTo>
                <a:lnTo>
                  <a:pt x="168297" y="1103038"/>
                </a:lnTo>
                <a:lnTo>
                  <a:pt x="214259" y="1103038"/>
                </a:lnTo>
                <a:lnTo>
                  <a:pt x="214259" y="1066462"/>
                </a:lnTo>
                <a:close/>
                <a:moveTo>
                  <a:pt x="91855" y="1066462"/>
                </a:moveTo>
                <a:lnTo>
                  <a:pt x="91855" y="1103038"/>
                </a:lnTo>
                <a:lnTo>
                  <a:pt x="137817" y="1103038"/>
                </a:lnTo>
                <a:lnTo>
                  <a:pt x="137817" y="1066462"/>
                </a:lnTo>
                <a:close/>
                <a:moveTo>
                  <a:pt x="1172454" y="987699"/>
                </a:moveTo>
                <a:lnTo>
                  <a:pt x="1172454" y="1024275"/>
                </a:lnTo>
                <a:lnTo>
                  <a:pt x="1218416" y="1024275"/>
                </a:lnTo>
                <a:lnTo>
                  <a:pt x="1218416" y="987699"/>
                </a:lnTo>
                <a:close/>
                <a:moveTo>
                  <a:pt x="1096012" y="987699"/>
                </a:moveTo>
                <a:lnTo>
                  <a:pt x="1096012" y="1024275"/>
                </a:lnTo>
                <a:lnTo>
                  <a:pt x="1141974" y="1024275"/>
                </a:lnTo>
                <a:lnTo>
                  <a:pt x="1141974" y="987699"/>
                </a:lnTo>
                <a:close/>
                <a:moveTo>
                  <a:pt x="1019570" y="987699"/>
                </a:moveTo>
                <a:lnTo>
                  <a:pt x="1019570" y="1024275"/>
                </a:lnTo>
                <a:lnTo>
                  <a:pt x="1065532" y="1024275"/>
                </a:lnTo>
                <a:lnTo>
                  <a:pt x="1065532" y="987699"/>
                </a:lnTo>
                <a:close/>
                <a:moveTo>
                  <a:pt x="943128" y="987699"/>
                </a:moveTo>
                <a:lnTo>
                  <a:pt x="943128" y="1024275"/>
                </a:lnTo>
                <a:lnTo>
                  <a:pt x="989090" y="1024275"/>
                </a:lnTo>
                <a:lnTo>
                  <a:pt x="989090" y="987699"/>
                </a:lnTo>
                <a:close/>
                <a:moveTo>
                  <a:pt x="866686" y="987699"/>
                </a:moveTo>
                <a:lnTo>
                  <a:pt x="866686" y="1024275"/>
                </a:lnTo>
                <a:lnTo>
                  <a:pt x="912648" y="1024275"/>
                </a:lnTo>
                <a:lnTo>
                  <a:pt x="912648" y="987699"/>
                </a:lnTo>
                <a:close/>
                <a:moveTo>
                  <a:pt x="790244" y="987699"/>
                </a:moveTo>
                <a:lnTo>
                  <a:pt x="790244" y="1024275"/>
                </a:lnTo>
                <a:lnTo>
                  <a:pt x="836206" y="1024275"/>
                </a:lnTo>
                <a:lnTo>
                  <a:pt x="836206" y="987699"/>
                </a:lnTo>
                <a:close/>
                <a:moveTo>
                  <a:pt x="713802" y="987699"/>
                </a:moveTo>
                <a:lnTo>
                  <a:pt x="713802" y="1024275"/>
                </a:lnTo>
                <a:lnTo>
                  <a:pt x="759764" y="1024275"/>
                </a:lnTo>
                <a:lnTo>
                  <a:pt x="759764" y="987699"/>
                </a:lnTo>
                <a:close/>
                <a:moveTo>
                  <a:pt x="1172454" y="914728"/>
                </a:moveTo>
                <a:lnTo>
                  <a:pt x="1172454" y="951304"/>
                </a:lnTo>
                <a:lnTo>
                  <a:pt x="1218416" y="951304"/>
                </a:lnTo>
                <a:lnTo>
                  <a:pt x="1218416" y="914728"/>
                </a:lnTo>
                <a:close/>
                <a:moveTo>
                  <a:pt x="1096012" y="914728"/>
                </a:moveTo>
                <a:lnTo>
                  <a:pt x="1096012" y="951304"/>
                </a:lnTo>
                <a:lnTo>
                  <a:pt x="1141974" y="951304"/>
                </a:lnTo>
                <a:lnTo>
                  <a:pt x="1141974" y="914728"/>
                </a:lnTo>
                <a:close/>
                <a:moveTo>
                  <a:pt x="1019570" y="914728"/>
                </a:moveTo>
                <a:lnTo>
                  <a:pt x="1019570" y="951304"/>
                </a:lnTo>
                <a:lnTo>
                  <a:pt x="1065532" y="951304"/>
                </a:lnTo>
                <a:lnTo>
                  <a:pt x="1065532" y="914728"/>
                </a:lnTo>
                <a:close/>
                <a:moveTo>
                  <a:pt x="943128" y="914728"/>
                </a:moveTo>
                <a:lnTo>
                  <a:pt x="943128" y="951304"/>
                </a:lnTo>
                <a:lnTo>
                  <a:pt x="989090" y="951304"/>
                </a:lnTo>
                <a:lnTo>
                  <a:pt x="989090" y="914728"/>
                </a:lnTo>
                <a:close/>
                <a:moveTo>
                  <a:pt x="866686" y="914728"/>
                </a:moveTo>
                <a:lnTo>
                  <a:pt x="866686" y="951304"/>
                </a:lnTo>
                <a:lnTo>
                  <a:pt x="912648" y="951304"/>
                </a:lnTo>
                <a:lnTo>
                  <a:pt x="912648" y="914728"/>
                </a:lnTo>
                <a:close/>
                <a:moveTo>
                  <a:pt x="790244" y="914728"/>
                </a:moveTo>
                <a:lnTo>
                  <a:pt x="790244" y="951304"/>
                </a:lnTo>
                <a:lnTo>
                  <a:pt x="836206" y="951304"/>
                </a:lnTo>
                <a:lnTo>
                  <a:pt x="836206" y="914728"/>
                </a:lnTo>
                <a:close/>
                <a:moveTo>
                  <a:pt x="713802" y="914728"/>
                </a:moveTo>
                <a:lnTo>
                  <a:pt x="713802" y="951304"/>
                </a:lnTo>
                <a:lnTo>
                  <a:pt x="759764" y="951304"/>
                </a:lnTo>
                <a:lnTo>
                  <a:pt x="759764" y="914728"/>
                </a:lnTo>
                <a:close/>
                <a:moveTo>
                  <a:pt x="406719" y="768369"/>
                </a:moveTo>
                <a:cubicBezTo>
                  <a:pt x="397376" y="768369"/>
                  <a:pt x="392429" y="770567"/>
                  <a:pt x="392429" y="781560"/>
                </a:cubicBezTo>
                <a:cubicBezTo>
                  <a:pt x="392979" y="834873"/>
                  <a:pt x="392979" y="888736"/>
                  <a:pt x="391879" y="942049"/>
                </a:cubicBezTo>
                <a:cubicBezTo>
                  <a:pt x="391879" y="951942"/>
                  <a:pt x="395177" y="956339"/>
                  <a:pt x="405620" y="956339"/>
                </a:cubicBezTo>
                <a:cubicBezTo>
                  <a:pt x="416063" y="956339"/>
                  <a:pt x="419360" y="952492"/>
                  <a:pt x="419360" y="942049"/>
                </a:cubicBezTo>
                <a:cubicBezTo>
                  <a:pt x="418811" y="915667"/>
                  <a:pt x="419360" y="889835"/>
                  <a:pt x="419360" y="863453"/>
                </a:cubicBezTo>
                <a:cubicBezTo>
                  <a:pt x="419360" y="836522"/>
                  <a:pt x="418811" y="809041"/>
                  <a:pt x="419360" y="782110"/>
                </a:cubicBezTo>
                <a:cubicBezTo>
                  <a:pt x="419360" y="772766"/>
                  <a:pt x="417162" y="768369"/>
                  <a:pt x="406719" y="768369"/>
                </a:cubicBezTo>
                <a:close/>
                <a:moveTo>
                  <a:pt x="555116" y="723300"/>
                </a:moveTo>
                <a:cubicBezTo>
                  <a:pt x="546872" y="723300"/>
                  <a:pt x="544674" y="727697"/>
                  <a:pt x="544674" y="734842"/>
                </a:cubicBezTo>
                <a:cubicBezTo>
                  <a:pt x="544674" y="804644"/>
                  <a:pt x="544674" y="874446"/>
                  <a:pt x="545223" y="944797"/>
                </a:cubicBezTo>
                <a:cubicBezTo>
                  <a:pt x="544674" y="953041"/>
                  <a:pt x="548521" y="956339"/>
                  <a:pt x="556765" y="956339"/>
                </a:cubicBezTo>
                <a:cubicBezTo>
                  <a:pt x="571056" y="955789"/>
                  <a:pt x="585895" y="955789"/>
                  <a:pt x="600185" y="956339"/>
                </a:cubicBezTo>
                <a:cubicBezTo>
                  <a:pt x="611177" y="956889"/>
                  <a:pt x="615025" y="952492"/>
                  <a:pt x="615025" y="941499"/>
                </a:cubicBezTo>
                <a:cubicBezTo>
                  <a:pt x="614475" y="916217"/>
                  <a:pt x="615025" y="891484"/>
                  <a:pt x="615025" y="866751"/>
                </a:cubicBezTo>
                <a:cubicBezTo>
                  <a:pt x="615025" y="861255"/>
                  <a:pt x="613926" y="853010"/>
                  <a:pt x="621071" y="853010"/>
                </a:cubicBezTo>
                <a:cubicBezTo>
                  <a:pt x="640857" y="853010"/>
                  <a:pt x="637010" y="839270"/>
                  <a:pt x="637559" y="827728"/>
                </a:cubicBezTo>
                <a:cubicBezTo>
                  <a:pt x="637559" y="818934"/>
                  <a:pt x="633712" y="816735"/>
                  <a:pt x="625468" y="816735"/>
                </a:cubicBezTo>
                <a:cubicBezTo>
                  <a:pt x="612277" y="816735"/>
                  <a:pt x="599086" y="816186"/>
                  <a:pt x="585895" y="816735"/>
                </a:cubicBezTo>
                <a:cubicBezTo>
                  <a:pt x="572704" y="817285"/>
                  <a:pt x="567208" y="811239"/>
                  <a:pt x="567208" y="798598"/>
                </a:cubicBezTo>
                <a:cubicBezTo>
                  <a:pt x="567208" y="788705"/>
                  <a:pt x="567208" y="778262"/>
                  <a:pt x="567208" y="767819"/>
                </a:cubicBezTo>
                <a:cubicBezTo>
                  <a:pt x="566659" y="767819"/>
                  <a:pt x="566659" y="767819"/>
                  <a:pt x="566659" y="767819"/>
                </a:cubicBezTo>
                <a:cubicBezTo>
                  <a:pt x="566659" y="756827"/>
                  <a:pt x="566659" y="746384"/>
                  <a:pt x="566659" y="735392"/>
                </a:cubicBezTo>
                <a:cubicBezTo>
                  <a:pt x="566659" y="727148"/>
                  <a:pt x="563910" y="723300"/>
                  <a:pt x="555116" y="723300"/>
                </a:cubicBezTo>
                <a:close/>
                <a:moveTo>
                  <a:pt x="509498" y="565559"/>
                </a:moveTo>
                <a:cubicBezTo>
                  <a:pt x="503452" y="565559"/>
                  <a:pt x="495208" y="563910"/>
                  <a:pt x="495208" y="572704"/>
                </a:cubicBezTo>
                <a:cubicBezTo>
                  <a:pt x="495208" y="582597"/>
                  <a:pt x="488063" y="595239"/>
                  <a:pt x="502353" y="601284"/>
                </a:cubicBezTo>
                <a:cubicBezTo>
                  <a:pt x="534781" y="615025"/>
                  <a:pt x="546322" y="640857"/>
                  <a:pt x="545223" y="674384"/>
                </a:cubicBezTo>
                <a:cubicBezTo>
                  <a:pt x="544674" y="705712"/>
                  <a:pt x="543025" y="702964"/>
                  <a:pt x="571605" y="702964"/>
                </a:cubicBezTo>
                <a:cubicBezTo>
                  <a:pt x="574353" y="702964"/>
                  <a:pt x="576552" y="702964"/>
                  <a:pt x="578750" y="703514"/>
                </a:cubicBezTo>
                <a:cubicBezTo>
                  <a:pt x="584796" y="704613"/>
                  <a:pt x="589193" y="706262"/>
                  <a:pt x="588643" y="715056"/>
                </a:cubicBezTo>
                <a:cubicBezTo>
                  <a:pt x="586994" y="732644"/>
                  <a:pt x="588093" y="749682"/>
                  <a:pt x="588093" y="767270"/>
                </a:cubicBezTo>
                <a:cubicBezTo>
                  <a:pt x="588093" y="793651"/>
                  <a:pt x="588093" y="793651"/>
                  <a:pt x="613376" y="794751"/>
                </a:cubicBezTo>
                <a:cubicBezTo>
                  <a:pt x="615025" y="794751"/>
                  <a:pt x="616124" y="795300"/>
                  <a:pt x="617773" y="795300"/>
                </a:cubicBezTo>
                <a:cubicBezTo>
                  <a:pt x="627117" y="795850"/>
                  <a:pt x="637010" y="799148"/>
                  <a:pt x="637559" y="783758"/>
                </a:cubicBezTo>
                <a:cubicBezTo>
                  <a:pt x="638658" y="756827"/>
                  <a:pt x="638658" y="755178"/>
                  <a:pt x="620521" y="754629"/>
                </a:cubicBezTo>
                <a:cubicBezTo>
                  <a:pt x="602384" y="753529"/>
                  <a:pt x="597987" y="749682"/>
                  <a:pt x="597987" y="731545"/>
                </a:cubicBezTo>
                <a:cubicBezTo>
                  <a:pt x="597987" y="706262"/>
                  <a:pt x="597987" y="681529"/>
                  <a:pt x="597987" y="656796"/>
                </a:cubicBezTo>
                <a:cubicBezTo>
                  <a:pt x="597437" y="656796"/>
                  <a:pt x="597437" y="656796"/>
                  <a:pt x="597437" y="656796"/>
                </a:cubicBezTo>
                <a:cubicBezTo>
                  <a:pt x="597437" y="631514"/>
                  <a:pt x="596887" y="606231"/>
                  <a:pt x="597437" y="580949"/>
                </a:cubicBezTo>
                <a:cubicBezTo>
                  <a:pt x="597987" y="569956"/>
                  <a:pt x="594689" y="565009"/>
                  <a:pt x="582597" y="565559"/>
                </a:cubicBezTo>
                <a:cubicBezTo>
                  <a:pt x="558414" y="566109"/>
                  <a:pt x="533681" y="565559"/>
                  <a:pt x="509498" y="565559"/>
                </a:cubicBezTo>
                <a:close/>
                <a:moveTo>
                  <a:pt x="1099240" y="0"/>
                </a:moveTo>
                <a:lnTo>
                  <a:pt x="1179484" y="0"/>
                </a:lnTo>
                <a:lnTo>
                  <a:pt x="1216309" y="756827"/>
                </a:lnTo>
                <a:lnTo>
                  <a:pt x="1303698" y="758476"/>
                </a:lnTo>
                <a:lnTo>
                  <a:pt x="1301500" y="1355913"/>
                </a:lnTo>
                <a:lnTo>
                  <a:pt x="0" y="1355913"/>
                </a:lnTo>
                <a:lnTo>
                  <a:pt x="2199" y="951942"/>
                </a:lnTo>
                <a:lnTo>
                  <a:pt x="149497" y="867850"/>
                </a:lnTo>
                <a:lnTo>
                  <a:pt x="190719" y="943698"/>
                </a:lnTo>
                <a:lnTo>
                  <a:pt x="325925" y="867300"/>
                </a:lnTo>
                <a:lnTo>
                  <a:pt x="364398" y="938751"/>
                </a:lnTo>
                <a:cubicBezTo>
                  <a:pt x="364398" y="881591"/>
                  <a:pt x="365498" y="824430"/>
                  <a:pt x="366047" y="767270"/>
                </a:cubicBezTo>
                <a:cubicBezTo>
                  <a:pt x="366047" y="743636"/>
                  <a:pt x="367696" y="741987"/>
                  <a:pt x="391879" y="741987"/>
                </a:cubicBezTo>
                <a:cubicBezTo>
                  <a:pt x="423208" y="741987"/>
                  <a:pt x="419910" y="745835"/>
                  <a:pt x="419910" y="714506"/>
                </a:cubicBezTo>
                <a:cubicBezTo>
                  <a:pt x="419910" y="696918"/>
                  <a:pt x="419910" y="678781"/>
                  <a:pt x="419910" y="661193"/>
                </a:cubicBezTo>
                <a:cubicBezTo>
                  <a:pt x="420460" y="635911"/>
                  <a:pt x="431452" y="616674"/>
                  <a:pt x="454536" y="606231"/>
                </a:cubicBezTo>
                <a:cubicBezTo>
                  <a:pt x="464979" y="601834"/>
                  <a:pt x="468826" y="595788"/>
                  <a:pt x="467727" y="584796"/>
                </a:cubicBezTo>
                <a:cubicBezTo>
                  <a:pt x="466628" y="574903"/>
                  <a:pt x="467177" y="565009"/>
                  <a:pt x="467177" y="555116"/>
                </a:cubicBezTo>
                <a:cubicBezTo>
                  <a:pt x="466628" y="544674"/>
                  <a:pt x="471574" y="539178"/>
                  <a:pt x="482017" y="539178"/>
                </a:cubicBezTo>
                <a:cubicBezTo>
                  <a:pt x="523788" y="539178"/>
                  <a:pt x="565559" y="539178"/>
                  <a:pt x="607330" y="539178"/>
                </a:cubicBezTo>
                <a:cubicBezTo>
                  <a:pt x="620521" y="539178"/>
                  <a:pt x="624368" y="546872"/>
                  <a:pt x="624368" y="558414"/>
                </a:cubicBezTo>
                <a:cubicBezTo>
                  <a:pt x="623819" y="596887"/>
                  <a:pt x="623819" y="635361"/>
                  <a:pt x="624368" y="673834"/>
                </a:cubicBezTo>
                <a:cubicBezTo>
                  <a:pt x="624368" y="688124"/>
                  <a:pt x="625468" y="702964"/>
                  <a:pt x="626017" y="717254"/>
                </a:cubicBezTo>
                <a:cubicBezTo>
                  <a:pt x="626017" y="721651"/>
                  <a:pt x="626017" y="727148"/>
                  <a:pt x="632063" y="726598"/>
                </a:cubicBezTo>
                <a:cubicBezTo>
                  <a:pt x="637559" y="726048"/>
                  <a:pt x="637010" y="721651"/>
                  <a:pt x="637010" y="717804"/>
                </a:cubicBezTo>
                <a:cubicBezTo>
                  <a:pt x="637010" y="708461"/>
                  <a:pt x="637559" y="699667"/>
                  <a:pt x="637010" y="690873"/>
                </a:cubicBezTo>
                <a:cubicBezTo>
                  <a:pt x="636460" y="679330"/>
                  <a:pt x="641407" y="672735"/>
                  <a:pt x="653498" y="674384"/>
                </a:cubicBezTo>
                <a:cubicBezTo>
                  <a:pt x="665590" y="676033"/>
                  <a:pt x="671086" y="672186"/>
                  <a:pt x="671086" y="658445"/>
                </a:cubicBezTo>
                <a:cubicBezTo>
                  <a:pt x="671086" y="639208"/>
                  <a:pt x="680430" y="623819"/>
                  <a:pt x="695819" y="611727"/>
                </a:cubicBezTo>
                <a:cubicBezTo>
                  <a:pt x="702414" y="606231"/>
                  <a:pt x="710109" y="602933"/>
                  <a:pt x="715056" y="594140"/>
                </a:cubicBezTo>
                <a:cubicBezTo>
                  <a:pt x="720002" y="585346"/>
                  <a:pt x="748582" y="588643"/>
                  <a:pt x="753529" y="597987"/>
                </a:cubicBezTo>
                <a:cubicBezTo>
                  <a:pt x="755728" y="601834"/>
                  <a:pt x="758476" y="604033"/>
                  <a:pt x="762323" y="606231"/>
                </a:cubicBezTo>
                <a:cubicBezTo>
                  <a:pt x="785407" y="619422"/>
                  <a:pt x="795850" y="639758"/>
                  <a:pt x="795850" y="665590"/>
                </a:cubicBezTo>
                <a:cubicBezTo>
                  <a:pt x="795850" y="698567"/>
                  <a:pt x="795850" y="732094"/>
                  <a:pt x="795850" y="765071"/>
                </a:cubicBezTo>
                <a:lnTo>
                  <a:pt x="862903" y="761773"/>
                </a:lnTo>
                <a:lnTo>
                  <a:pt x="898079" y="155543"/>
                </a:lnTo>
                <a:lnTo>
                  <a:pt x="979973" y="155543"/>
                </a:lnTo>
                <a:lnTo>
                  <a:pt x="1016797" y="759026"/>
                </a:lnTo>
                <a:lnTo>
                  <a:pt x="1063515" y="75737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 w="9525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9" name="Group 133">
            <a:extLst>
              <a:ext uri="{FF2B5EF4-FFF2-40B4-BE49-F238E27FC236}">
                <a16:creationId xmlns:a16="http://schemas.microsoft.com/office/drawing/2014/main" id="{37B9BBCE-3669-43DB-836D-341E975383A7}"/>
              </a:ext>
            </a:extLst>
          </p:cNvPr>
          <p:cNvGrpSpPr/>
          <p:nvPr/>
        </p:nvGrpSpPr>
        <p:grpSpPr>
          <a:xfrm>
            <a:off x="8333925" y="9581269"/>
            <a:ext cx="1511367" cy="490966"/>
            <a:chOff x="2751274" y="4321303"/>
            <a:chExt cx="1511367" cy="490966"/>
          </a:xfrm>
          <a:solidFill>
            <a:schemeClr val="bg1">
              <a:lumMod val="65000"/>
              <a:alpha val="50000"/>
            </a:schemeClr>
          </a:solidFill>
        </p:grpSpPr>
        <p:sp>
          <p:nvSpPr>
            <p:cNvPr id="50" name="Freeform: Shape 123">
              <a:extLst>
                <a:ext uri="{FF2B5EF4-FFF2-40B4-BE49-F238E27FC236}">
                  <a16:creationId xmlns:a16="http://schemas.microsoft.com/office/drawing/2014/main" id="{26B632F6-6193-415C-A085-1DCA9E966A16}"/>
                </a:ext>
              </a:extLst>
            </p:cNvPr>
            <p:cNvSpPr/>
            <p:nvPr/>
          </p:nvSpPr>
          <p:spPr>
            <a:xfrm>
              <a:off x="2751274" y="4567310"/>
              <a:ext cx="295404" cy="244959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grpFill/>
            <a:ln w="4596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120">
              <a:extLst>
                <a:ext uri="{FF2B5EF4-FFF2-40B4-BE49-F238E27FC236}">
                  <a16:creationId xmlns:a16="http://schemas.microsoft.com/office/drawing/2014/main" id="{1B88BB45-3D15-4DF7-9B4C-F208C76F14CC}"/>
                </a:ext>
              </a:extLst>
            </p:cNvPr>
            <p:cNvSpPr/>
            <p:nvPr/>
          </p:nvSpPr>
          <p:spPr>
            <a:xfrm>
              <a:off x="3027027" y="4321303"/>
              <a:ext cx="592071" cy="490966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grpFill/>
            <a:ln w="4596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121">
              <a:extLst>
                <a:ext uri="{FF2B5EF4-FFF2-40B4-BE49-F238E27FC236}">
                  <a16:creationId xmlns:a16="http://schemas.microsoft.com/office/drawing/2014/main" id="{113D4449-4EBD-4F8D-9438-86FC27272C51}"/>
                </a:ext>
              </a:extLst>
            </p:cNvPr>
            <p:cNvSpPr/>
            <p:nvPr/>
          </p:nvSpPr>
          <p:spPr>
            <a:xfrm>
              <a:off x="3610202" y="4506062"/>
              <a:ext cx="369265" cy="306207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grpFill/>
            <a:ln w="4596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122">
              <a:extLst>
                <a:ext uri="{FF2B5EF4-FFF2-40B4-BE49-F238E27FC236}">
                  <a16:creationId xmlns:a16="http://schemas.microsoft.com/office/drawing/2014/main" id="{151089F3-95E1-4F06-82F2-ADCCF14F6025}"/>
                </a:ext>
              </a:extLst>
            </p:cNvPr>
            <p:cNvSpPr/>
            <p:nvPr/>
          </p:nvSpPr>
          <p:spPr>
            <a:xfrm>
              <a:off x="3967237" y="4567310"/>
              <a:ext cx="295404" cy="244959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grpFill/>
            <a:ln w="4596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Arrow: Bent 101">
            <a:extLst>
              <a:ext uri="{FF2B5EF4-FFF2-40B4-BE49-F238E27FC236}">
                <a16:creationId xmlns:a16="http://schemas.microsoft.com/office/drawing/2014/main" id="{7E3BBF0C-5EED-470F-AB0E-D7ADB8BC6372}"/>
              </a:ext>
            </a:extLst>
          </p:cNvPr>
          <p:cNvSpPr/>
          <p:nvPr/>
        </p:nvSpPr>
        <p:spPr>
          <a:xfrm flipH="1" flipV="1">
            <a:off x="1628340" y="9639287"/>
            <a:ext cx="15492816" cy="582611"/>
          </a:xfrm>
          <a:prstGeom prst="bentArrow">
            <a:avLst>
              <a:gd name="adj1" fmla="val 14113"/>
              <a:gd name="adj2" fmla="val 33206"/>
              <a:gd name="adj3" fmla="val 0"/>
              <a:gd name="adj4" fmla="val 54531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1" name="Freeform: Shape 238">
            <a:extLst>
              <a:ext uri="{FF2B5EF4-FFF2-40B4-BE49-F238E27FC236}">
                <a16:creationId xmlns:a16="http://schemas.microsoft.com/office/drawing/2014/main" id="{5357BBB6-4C42-4BE7-88BA-719D63AD3826}"/>
              </a:ext>
            </a:extLst>
          </p:cNvPr>
          <p:cNvSpPr/>
          <p:nvPr/>
        </p:nvSpPr>
        <p:spPr>
          <a:xfrm flipH="1">
            <a:off x="15881855" y="5909942"/>
            <a:ext cx="2348554" cy="3642890"/>
          </a:xfrm>
          <a:custGeom>
            <a:avLst/>
            <a:gdLst>
              <a:gd name="connsiteX0" fmla="*/ 501893 w 892078"/>
              <a:gd name="connsiteY0" fmla="*/ 0 h 1332338"/>
              <a:gd name="connsiteX1" fmla="*/ 498205 w 892078"/>
              <a:gd name="connsiteY1" fmla="*/ 53000 h 1332338"/>
              <a:gd name="connsiteX2" fmla="*/ 456830 w 892078"/>
              <a:gd name="connsiteY2" fmla="*/ 120945 h 1332338"/>
              <a:gd name="connsiteX3" fmla="*/ 387912 w 892078"/>
              <a:gd name="connsiteY3" fmla="*/ 218109 h 1332338"/>
              <a:gd name="connsiteX4" fmla="*/ 391667 w 892078"/>
              <a:gd name="connsiteY4" fmla="*/ 334412 h 1332338"/>
              <a:gd name="connsiteX5" fmla="*/ 407219 w 892078"/>
              <a:gd name="connsiteY5" fmla="*/ 351214 h 1332338"/>
              <a:gd name="connsiteX6" fmla="*/ 413637 w 892078"/>
              <a:gd name="connsiteY6" fmla="*/ 474030 h 1332338"/>
              <a:gd name="connsiteX7" fmla="*/ 416812 w 892078"/>
              <a:gd name="connsiteY7" fmla="*/ 504492 h 1332338"/>
              <a:gd name="connsiteX8" fmla="*/ 402754 w 892078"/>
              <a:gd name="connsiteY8" fmla="*/ 505610 h 1332338"/>
              <a:gd name="connsiteX9" fmla="*/ 369924 w 892078"/>
              <a:gd name="connsiteY9" fmla="*/ 475906 h 1332338"/>
              <a:gd name="connsiteX10" fmla="*/ 126043 w 892078"/>
              <a:gd name="connsiteY10" fmla="*/ 282053 h 1332338"/>
              <a:gd name="connsiteX11" fmla="*/ 204209 w 892078"/>
              <a:gd name="connsiteY11" fmla="*/ 408681 h 1332338"/>
              <a:gd name="connsiteX12" fmla="*/ 344910 w 892078"/>
              <a:gd name="connsiteY12" fmla="*/ 500918 h 1332338"/>
              <a:gd name="connsiteX13" fmla="*/ 418387 w 892078"/>
              <a:gd name="connsiteY13" fmla="*/ 565015 h 1332338"/>
              <a:gd name="connsiteX14" fmla="*/ 404318 w 892078"/>
              <a:gd name="connsiteY14" fmla="*/ 841726 h 1332338"/>
              <a:gd name="connsiteX15" fmla="*/ 354290 w 892078"/>
              <a:gd name="connsiteY15" fmla="*/ 830783 h 1332338"/>
              <a:gd name="connsiteX16" fmla="*/ 353526 w 892078"/>
              <a:gd name="connsiteY16" fmla="*/ 831058 h 1332338"/>
              <a:gd name="connsiteX17" fmla="*/ 350580 w 892078"/>
              <a:gd name="connsiteY17" fmla="*/ 827584 h 1332338"/>
              <a:gd name="connsiteX18" fmla="*/ 347061 w 892078"/>
              <a:gd name="connsiteY18" fmla="*/ 800105 h 1332338"/>
              <a:gd name="connsiteX19" fmla="*/ 281402 w 892078"/>
              <a:gd name="connsiteY19" fmla="*/ 603126 h 1332338"/>
              <a:gd name="connsiteX20" fmla="*/ 0 w 892078"/>
              <a:gd name="connsiteY20" fmla="*/ 531211 h 1332338"/>
              <a:gd name="connsiteX21" fmla="*/ 87546 w 892078"/>
              <a:gd name="connsiteY21" fmla="*/ 639081 h 1332338"/>
              <a:gd name="connsiteX22" fmla="*/ 156335 w 892078"/>
              <a:gd name="connsiteY22" fmla="*/ 770401 h 1332338"/>
              <a:gd name="connsiteX23" fmla="*/ 309542 w 892078"/>
              <a:gd name="connsiteY23" fmla="*/ 829808 h 1332338"/>
              <a:gd name="connsiteX24" fmla="*/ 340979 w 892078"/>
              <a:gd name="connsiteY24" fmla="*/ 837942 h 1332338"/>
              <a:gd name="connsiteX25" fmla="*/ 348283 w 892078"/>
              <a:gd name="connsiteY25" fmla="*/ 838787 h 1332338"/>
              <a:gd name="connsiteX26" fmla="*/ 348036 w 892078"/>
              <a:gd name="connsiteY26" fmla="*/ 840162 h 1332338"/>
              <a:gd name="connsiteX27" fmla="*/ 405880 w 892078"/>
              <a:gd name="connsiteY27" fmla="*/ 949596 h 1332338"/>
              <a:gd name="connsiteX28" fmla="*/ 392717 w 892078"/>
              <a:gd name="connsiteY28" fmla="*/ 1332338 h 1332338"/>
              <a:gd name="connsiteX29" fmla="*/ 473368 w 892078"/>
              <a:gd name="connsiteY29" fmla="*/ 1332338 h 1332338"/>
              <a:gd name="connsiteX30" fmla="*/ 463724 w 892078"/>
              <a:gd name="connsiteY30" fmla="*/ 999622 h 1332338"/>
              <a:gd name="connsiteX31" fmla="*/ 476231 w 892078"/>
              <a:gd name="connsiteY31" fmla="*/ 908949 h 1332338"/>
              <a:gd name="connsiteX32" fmla="*/ 523131 w 892078"/>
              <a:gd name="connsiteY32" fmla="*/ 880809 h 1332338"/>
              <a:gd name="connsiteX33" fmla="*/ 827981 w 892078"/>
              <a:gd name="connsiteY33" fmla="*/ 722913 h 1332338"/>
              <a:gd name="connsiteX34" fmla="*/ 892078 w 892078"/>
              <a:gd name="connsiteY34" fmla="*/ 391486 h 1332338"/>
              <a:gd name="connsiteX35" fmla="*/ 671648 w 892078"/>
              <a:gd name="connsiteY35" fmla="*/ 560326 h 1332338"/>
              <a:gd name="connsiteX36" fmla="*/ 535636 w 892078"/>
              <a:gd name="connsiteY36" fmla="*/ 646309 h 1332338"/>
              <a:gd name="connsiteX37" fmla="*/ 480920 w 892078"/>
              <a:gd name="connsiteY37" fmla="*/ 830783 h 1332338"/>
              <a:gd name="connsiteX38" fmla="*/ 448091 w 892078"/>
              <a:gd name="connsiteY38" fmla="*/ 882373 h 1332338"/>
              <a:gd name="connsiteX39" fmla="*/ 448091 w 892078"/>
              <a:gd name="connsiteY39" fmla="*/ 608790 h 1332338"/>
              <a:gd name="connsiteX40" fmla="*/ 513752 w 892078"/>
              <a:gd name="connsiteY40" fmla="*/ 546257 h 1332338"/>
              <a:gd name="connsiteX41" fmla="*/ 582537 w 892078"/>
              <a:gd name="connsiteY41" fmla="*/ 540003 h 1332338"/>
              <a:gd name="connsiteX42" fmla="*/ 748253 w 892078"/>
              <a:gd name="connsiteY42" fmla="*/ 207012 h 1332338"/>
              <a:gd name="connsiteX43" fmla="*/ 596608 w 892078"/>
              <a:gd name="connsiteY43" fmla="*/ 313318 h 1332338"/>
              <a:gd name="connsiteX44" fmla="*/ 451217 w 892078"/>
              <a:gd name="connsiteY44" fmla="*/ 482159 h 1332338"/>
              <a:gd name="connsiteX45" fmla="*/ 445183 w 892078"/>
              <a:gd name="connsiteY45" fmla="*/ 497255 h 1332338"/>
              <a:gd name="connsiteX46" fmla="*/ 439086 w 892078"/>
              <a:gd name="connsiteY46" fmla="*/ 500090 h 1332338"/>
              <a:gd name="connsiteX47" fmla="*/ 435706 w 892078"/>
              <a:gd name="connsiteY47" fmla="*/ 482384 h 1332338"/>
              <a:gd name="connsiteX48" fmla="*/ 420305 w 892078"/>
              <a:gd name="connsiteY48" fmla="*/ 370688 h 1332338"/>
              <a:gd name="connsiteX49" fmla="*/ 426244 w 892078"/>
              <a:gd name="connsiteY49" fmla="*/ 360755 h 1332338"/>
              <a:gd name="connsiteX50" fmla="*/ 485748 w 892078"/>
              <a:gd name="connsiteY50" fmla="*/ 335852 h 1332338"/>
              <a:gd name="connsiteX51" fmla="*/ 556629 w 892078"/>
              <a:gd name="connsiteY51" fmla="*/ 224791 h 1332338"/>
              <a:gd name="connsiteX52" fmla="*/ 533558 w 892078"/>
              <a:gd name="connsiteY52" fmla="*/ 68029 h 1332338"/>
              <a:gd name="connsiteX53" fmla="*/ 501893 w 892078"/>
              <a:gd name="connsiteY53" fmla="*/ 0 h 133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92078" h="1332338">
                <a:moveTo>
                  <a:pt x="501893" y="0"/>
                </a:moveTo>
                <a:cubicBezTo>
                  <a:pt x="505496" y="20041"/>
                  <a:pt x="503339" y="36518"/>
                  <a:pt x="498205" y="53000"/>
                </a:cubicBezTo>
                <a:cubicBezTo>
                  <a:pt x="489909" y="79014"/>
                  <a:pt x="474662" y="101069"/>
                  <a:pt x="456830" y="120945"/>
                </a:cubicBezTo>
                <a:cubicBezTo>
                  <a:pt x="430082" y="150759"/>
                  <a:pt x="404129" y="181166"/>
                  <a:pt x="387912" y="218109"/>
                </a:cubicBezTo>
                <a:cubicBezTo>
                  <a:pt x="370904" y="257435"/>
                  <a:pt x="367592" y="296342"/>
                  <a:pt x="391667" y="334412"/>
                </a:cubicBezTo>
                <a:cubicBezTo>
                  <a:pt x="396044" y="341153"/>
                  <a:pt x="402085" y="346893"/>
                  <a:pt x="407219" y="351214"/>
                </a:cubicBezTo>
                <a:cubicBezTo>
                  <a:pt x="406074" y="380095"/>
                  <a:pt x="409823" y="433373"/>
                  <a:pt x="413637" y="474030"/>
                </a:cubicBezTo>
                <a:lnTo>
                  <a:pt x="416812" y="504492"/>
                </a:lnTo>
                <a:lnTo>
                  <a:pt x="402754" y="505610"/>
                </a:lnTo>
                <a:cubicBezTo>
                  <a:pt x="393375" y="507174"/>
                  <a:pt x="371487" y="502482"/>
                  <a:pt x="369924" y="475906"/>
                </a:cubicBezTo>
                <a:cubicBezTo>
                  <a:pt x="358979" y="328953"/>
                  <a:pt x="269870" y="258602"/>
                  <a:pt x="126043" y="282053"/>
                </a:cubicBezTo>
                <a:cubicBezTo>
                  <a:pt x="168253" y="316446"/>
                  <a:pt x="180759" y="364908"/>
                  <a:pt x="204209" y="408681"/>
                </a:cubicBezTo>
                <a:cubicBezTo>
                  <a:pt x="232351" y="463399"/>
                  <a:pt x="265180" y="511863"/>
                  <a:pt x="344910" y="500918"/>
                </a:cubicBezTo>
                <a:cubicBezTo>
                  <a:pt x="371487" y="496228"/>
                  <a:pt x="423077" y="507174"/>
                  <a:pt x="418387" y="565015"/>
                </a:cubicBezTo>
                <a:cubicBezTo>
                  <a:pt x="412133" y="655690"/>
                  <a:pt x="409008" y="747925"/>
                  <a:pt x="404318" y="841726"/>
                </a:cubicBezTo>
                <a:cubicBezTo>
                  <a:pt x="387119" y="838598"/>
                  <a:pt x="371487" y="833909"/>
                  <a:pt x="354290" y="830783"/>
                </a:cubicBezTo>
                <a:lnTo>
                  <a:pt x="353526" y="831058"/>
                </a:lnTo>
                <a:lnTo>
                  <a:pt x="350580" y="827584"/>
                </a:lnTo>
                <a:cubicBezTo>
                  <a:pt x="345889" y="820623"/>
                  <a:pt x="344717" y="813002"/>
                  <a:pt x="347061" y="800105"/>
                </a:cubicBezTo>
                <a:cubicBezTo>
                  <a:pt x="362694" y="723500"/>
                  <a:pt x="339244" y="656278"/>
                  <a:pt x="281402" y="603126"/>
                </a:cubicBezTo>
                <a:cubicBezTo>
                  <a:pt x="218869" y="545282"/>
                  <a:pt x="87546" y="512451"/>
                  <a:pt x="0" y="531211"/>
                </a:cubicBezTo>
                <a:cubicBezTo>
                  <a:pt x="43773" y="554661"/>
                  <a:pt x="68787" y="595308"/>
                  <a:pt x="87546" y="639081"/>
                </a:cubicBezTo>
                <a:cubicBezTo>
                  <a:pt x="106307" y="684418"/>
                  <a:pt x="123503" y="731318"/>
                  <a:pt x="156335" y="770401"/>
                </a:cubicBezTo>
                <a:cubicBezTo>
                  <a:pt x="196980" y="818865"/>
                  <a:pt x="240755" y="856384"/>
                  <a:pt x="309542" y="829808"/>
                </a:cubicBezTo>
                <a:cubicBezTo>
                  <a:pt x="322440" y="823945"/>
                  <a:pt x="330940" y="833912"/>
                  <a:pt x="340979" y="837942"/>
                </a:cubicBezTo>
                <a:lnTo>
                  <a:pt x="348283" y="838787"/>
                </a:lnTo>
                <a:lnTo>
                  <a:pt x="348036" y="840162"/>
                </a:lnTo>
                <a:cubicBezTo>
                  <a:pt x="404318" y="857359"/>
                  <a:pt x="409008" y="898006"/>
                  <a:pt x="405880" y="949596"/>
                </a:cubicBezTo>
                <a:lnTo>
                  <a:pt x="392717" y="1332338"/>
                </a:lnTo>
                <a:lnTo>
                  <a:pt x="473368" y="1332338"/>
                </a:lnTo>
                <a:lnTo>
                  <a:pt x="463724" y="999622"/>
                </a:lnTo>
                <a:cubicBezTo>
                  <a:pt x="463724" y="968357"/>
                  <a:pt x="463724" y="938653"/>
                  <a:pt x="476231" y="908949"/>
                </a:cubicBezTo>
                <a:cubicBezTo>
                  <a:pt x="485610" y="887063"/>
                  <a:pt x="490302" y="874556"/>
                  <a:pt x="523131" y="880809"/>
                </a:cubicBezTo>
                <a:cubicBezTo>
                  <a:pt x="652888" y="904260"/>
                  <a:pt x="767011" y="840162"/>
                  <a:pt x="827981" y="722913"/>
                </a:cubicBezTo>
                <a:cubicBezTo>
                  <a:pt x="878009" y="624423"/>
                  <a:pt x="884261" y="516553"/>
                  <a:pt x="892078" y="391486"/>
                </a:cubicBezTo>
                <a:cubicBezTo>
                  <a:pt x="840488" y="494664"/>
                  <a:pt x="756068" y="525932"/>
                  <a:pt x="671648" y="560326"/>
                </a:cubicBezTo>
                <a:cubicBezTo>
                  <a:pt x="621620" y="580648"/>
                  <a:pt x="573158" y="607226"/>
                  <a:pt x="535636" y="646309"/>
                </a:cubicBezTo>
                <a:cubicBezTo>
                  <a:pt x="485610" y="697899"/>
                  <a:pt x="448091" y="754179"/>
                  <a:pt x="480920" y="830783"/>
                </a:cubicBezTo>
                <a:cubicBezTo>
                  <a:pt x="488738" y="849542"/>
                  <a:pt x="477793" y="868302"/>
                  <a:pt x="448091" y="882373"/>
                </a:cubicBezTo>
                <a:cubicBezTo>
                  <a:pt x="448091" y="787008"/>
                  <a:pt x="448091" y="697899"/>
                  <a:pt x="448091" y="608790"/>
                </a:cubicBezTo>
                <a:cubicBezTo>
                  <a:pt x="448091" y="565015"/>
                  <a:pt x="455908" y="533749"/>
                  <a:pt x="513752" y="546257"/>
                </a:cubicBezTo>
                <a:cubicBezTo>
                  <a:pt x="535636" y="550946"/>
                  <a:pt x="559087" y="546257"/>
                  <a:pt x="582537" y="540003"/>
                </a:cubicBezTo>
                <a:cubicBezTo>
                  <a:pt x="701352" y="504046"/>
                  <a:pt x="779518" y="347712"/>
                  <a:pt x="748253" y="207012"/>
                </a:cubicBezTo>
                <a:cubicBezTo>
                  <a:pt x="716985" y="269546"/>
                  <a:pt x="652888" y="285178"/>
                  <a:pt x="596608" y="313318"/>
                </a:cubicBezTo>
                <a:cubicBezTo>
                  <a:pt x="524693" y="349275"/>
                  <a:pt x="454344" y="386797"/>
                  <a:pt x="451217" y="482159"/>
                </a:cubicBezTo>
                <a:cubicBezTo>
                  <a:pt x="450826" y="489194"/>
                  <a:pt x="448579" y="493982"/>
                  <a:pt x="445183" y="497255"/>
                </a:cubicBezTo>
                <a:lnTo>
                  <a:pt x="439086" y="500090"/>
                </a:lnTo>
                <a:lnTo>
                  <a:pt x="435706" y="482384"/>
                </a:lnTo>
                <a:cubicBezTo>
                  <a:pt x="429401" y="445321"/>
                  <a:pt x="420625" y="384681"/>
                  <a:pt x="420305" y="370688"/>
                </a:cubicBezTo>
                <a:cubicBezTo>
                  <a:pt x="420100" y="366322"/>
                  <a:pt x="417511" y="361166"/>
                  <a:pt x="426244" y="360755"/>
                </a:cubicBezTo>
                <a:cubicBezTo>
                  <a:pt x="449067" y="359727"/>
                  <a:pt x="467310" y="348584"/>
                  <a:pt x="485748" y="335852"/>
                </a:cubicBezTo>
                <a:cubicBezTo>
                  <a:pt x="524607" y="308401"/>
                  <a:pt x="549757" y="272437"/>
                  <a:pt x="556629" y="224791"/>
                </a:cubicBezTo>
                <a:cubicBezTo>
                  <a:pt x="564085" y="170396"/>
                  <a:pt x="553286" y="118213"/>
                  <a:pt x="533558" y="68029"/>
                </a:cubicBezTo>
                <a:cubicBezTo>
                  <a:pt x="524789" y="45615"/>
                  <a:pt x="518004" y="22205"/>
                  <a:pt x="501893" y="0"/>
                </a:cubicBezTo>
                <a:close/>
              </a:path>
            </a:pathLst>
          </a:custGeom>
          <a:solidFill>
            <a:schemeClr val="accent3">
              <a:lumMod val="75000"/>
              <a:alpha val="50000"/>
            </a:schemeClr>
          </a:solidFill>
          <a:ln w="8081" cap="flat">
            <a:noFill/>
            <a:prstDash val="solid"/>
            <a:miter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D1F33E42-E0C5-4BDF-8347-A8EF5802D5D1}"/>
              </a:ext>
            </a:extLst>
          </p:cNvPr>
          <p:cNvSpPr/>
          <p:nvPr/>
        </p:nvSpPr>
        <p:spPr>
          <a:xfrm>
            <a:off x="395868" y="855054"/>
            <a:ext cx="155734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STRENGTHS OF THE TURKISH </a:t>
            </a:r>
            <a:r>
              <a:rPr lang="tr-TR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ONTRACTORS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6F97584E-2D90-4F25-8797-7F6F4CF1759A}"/>
              </a:ext>
            </a:extLst>
          </p:cNvPr>
          <p:cNvGrpSpPr/>
          <p:nvPr/>
        </p:nvGrpSpPr>
        <p:grpSpPr>
          <a:xfrm>
            <a:off x="1565883" y="2090521"/>
            <a:ext cx="13991824" cy="6605305"/>
            <a:chOff x="981463" y="1385505"/>
            <a:chExt cx="5995601" cy="3272664"/>
          </a:xfrm>
        </p:grpSpPr>
        <p:sp>
          <p:nvSpPr>
            <p:cNvPr id="48" name="Google Shape;429;p22">
              <a:extLst>
                <a:ext uri="{FF2B5EF4-FFF2-40B4-BE49-F238E27FC236}">
                  <a16:creationId xmlns:a16="http://schemas.microsoft.com/office/drawing/2014/main" id="{F708C71B-A54A-488A-800B-E69EC72A8AA6}"/>
                </a:ext>
              </a:extLst>
            </p:cNvPr>
            <p:cNvSpPr/>
            <p:nvPr/>
          </p:nvSpPr>
          <p:spPr>
            <a:xfrm rot="10800000">
              <a:off x="981463" y="1812762"/>
              <a:ext cx="2345400" cy="2406763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30;p22">
              <a:extLst>
                <a:ext uri="{FF2B5EF4-FFF2-40B4-BE49-F238E27FC236}">
                  <a16:creationId xmlns:a16="http://schemas.microsoft.com/office/drawing/2014/main" id="{BDC600FD-5ED8-445C-A544-164AC738027F}"/>
                </a:ext>
              </a:extLst>
            </p:cNvPr>
            <p:cNvSpPr/>
            <p:nvPr/>
          </p:nvSpPr>
          <p:spPr>
            <a:xfrm rot="10800000">
              <a:off x="1120363" y="1951663"/>
              <a:ext cx="2067600" cy="20676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31;p22">
              <a:extLst>
                <a:ext uri="{FF2B5EF4-FFF2-40B4-BE49-F238E27FC236}">
                  <a16:creationId xmlns:a16="http://schemas.microsoft.com/office/drawing/2014/main" id="{FB84DE1A-544F-4143-8682-307528BF5A07}"/>
                </a:ext>
              </a:extLst>
            </p:cNvPr>
            <p:cNvSpPr/>
            <p:nvPr/>
          </p:nvSpPr>
          <p:spPr>
            <a:xfrm flipH="1">
              <a:off x="1264663" y="2095963"/>
              <a:ext cx="1779000" cy="1779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32;p22">
              <a:extLst>
                <a:ext uri="{FF2B5EF4-FFF2-40B4-BE49-F238E27FC236}">
                  <a16:creationId xmlns:a16="http://schemas.microsoft.com/office/drawing/2014/main" id="{7A5E6FD7-AF4D-4C14-B50E-2487D0418ED2}"/>
                </a:ext>
              </a:extLst>
            </p:cNvPr>
            <p:cNvSpPr/>
            <p:nvPr/>
          </p:nvSpPr>
          <p:spPr>
            <a:xfrm>
              <a:off x="4288032" y="1385505"/>
              <a:ext cx="2644516" cy="56615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57" name="Google Shape;433;p22">
              <a:extLst>
                <a:ext uri="{FF2B5EF4-FFF2-40B4-BE49-F238E27FC236}">
                  <a16:creationId xmlns:a16="http://schemas.microsoft.com/office/drawing/2014/main" id="{D1F82CDE-D902-4E40-97B3-E8539ECCC43F}"/>
                </a:ext>
              </a:extLst>
            </p:cNvPr>
            <p:cNvCxnSpPr>
              <a:cxnSpLocks/>
              <a:stCxn id="56" idx="1"/>
            </p:cNvCxnSpPr>
            <p:nvPr/>
          </p:nvCxnSpPr>
          <p:spPr>
            <a:xfrm flipH="1">
              <a:off x="2830332" y="1668584"/>
              <a:ext cx="1457700" cy="33102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436;p22">
              <a:extLst>
                <a:ext uri="{FF2B5EF4-FFF2-40B4-BE49-F238E27FC236}">
                  <a16:creationId xmlns:a16="http://schemas.microsoft.com/office/drawing/2014/main" id="{FF2EFB22-CA5C-42C1-A53B-083E50B887AC}"/>
                </a:ext>
              </a:extLst>
            </p:cNvPr>
            <p:cNvCxnSpPr/>
            <p:nvPr/>
          </p:nvCxnSpPr>
          <p:spPr>
            <a:xfrm flipH="1">
              <a:off x="3247932" y="2292297"/>
              <a:ext cx="1040100" cy="165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" name="Google Shape;438;p22">
              <a:extLst>
                <a:ext uri="{FF2B5EF4-FFF2-40B4-BE49-F238E27FC236}">
                  <a16:creationId xmlns:a16="http://schemas.microsoft.com/office/drawing/2014/main" id="{6E527B82-C948-4F5B-920F-2B3928E47154}"/>
                </a:ext>
              </a:extLst>
            </p:cNvPr>
            <p:cNvSpPr/>
            <p:nvPr/>
          </p:nvSpPr>
          <p:spPr>
            <a:xfrm>
              <a:off x="4288032" y="3226173"/>
              <a:ext cx="2689032" cy="749801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60" name="Google Shape;439;p22">
              <a:extLst>
                <a:ext uri="{FF2B5EF4-FFF2-40B4-BE49-F238E27FC236}">
                  <a16:creationId xmlns:a16="http://schemas.microsoft.com/office/drawing/2014/main" id="{8347B4BB-117C-4264-9B6A-5343CA597C3A}"/>
                </a:ext>
              </a:extLst>
            </p:cNvPr>
            <p:cNvCxnSpPr>
              <a:cxnSpLocks/>
              <a:stCxn id="59" idx="1"/>
            </p:cNvCxnSpPr>
            <p:nvPr/>
          </p:nvCxnSpPr>
          <p:spPr>
            <a:xfrm flipH="1" flipV="1">
              <a:off x="3247932" y="3494199"/>
              <a:ext cx="1040100" cy="106874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" name="Google Shape;441;p22">
              <a:extLst>
                <a:ext uri="{FF2B5EF4-FFF2-40B4-BE49-F238E27FC236}">
                  <a16:creationId xmlns:a16="http://schemas.microsoft.com/office/drawing/2014/main" id="{F2986E3F-757F-4274-8B0C-8DD95396B27A}"/>
                </a:ext>
              </a:extLst>
            </p:cNvPr>
            <p:cNvSpPr/>
            <p:nvPr/>
          </p:nvSpPr>
          <p:spPr>
            <a:xfrm>
              <a:off x="4288032" y="2602734"/>
              <a:ext cx="2644516" cy="59621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62" name="Google Shape;442;p22">
              <a:extLst>
                <a:ext uri="{FF2B5EF4-FFF2-40B4-BE49-F238E27FC236}">
                  <a16:creationId xmlns:a16="http://schemas.microsoft.com/office/drawing/2014/main" id="{5D094046-95D0-4939-B78A-AEA1F2629379}"/>
                </a:ext>
              </a:extLst>
            </p:cNvPr>
            <p:cNvCxnSpPr>
              <a:cxnSpLocks/>
              <a:stCxn id="61" idx="1"/>
            </p:cNvCxnSpPr>
            <p:nvPr/>
          </p:nvCxnSpPr>
          <p:spPr>
            <a:xfrm flipH="1">
              <a:off x="3370332" y="2900841"/>
              <a:ext cx="917700" cy="8030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3" name="Google Shape;444;p22">
              <a:extLst>
                <a:ext uri="{FF2B5EF4-FFF2-40B4-BE49-F238E27FC236}">
                  <a16:creationId xmlns:a16="http://schemas.microsoft.com/office/drawing/2014/main" id="{7E8DEC70-623B-4FA2-8FD9-8F8E86A7CB7A}"/>
                </a:ext>
              </a:extLst>
            </p:cNvPr>
            <p:cNvSpPr/>
            <p:nvPr/>
          </p:nvSpPr>
          <p:spPr>
            <a:xfrm>
              <a:off x="4288032" y="4001366"/>
              <a:ext cx="2689032" cy="65680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cxnSp>
          <p:nvCxnSpPr>
            <p:cNvPr id="64" name="Google Shape;445;p22">
              <a:extLst>
                <a:ext uri="{FF2B5EF4-FFF2-40B4-BE49-F238E27FC236}">
                  <a16:creationId xmlns:a16="http://schemas.microsoft.com/office/drawing/2014/main" id="{1998A55A-C28C-4823-8E07-DB652C358FE2}"/>
                </a:ext>
              </a:extLst>
            </p:cNvPr>
            <p:cNvCxnSpPr>
              <a:cxnSpLocks/>
              <a:stCxn id="63" idx="1"/>
            </p:cNvCxnSpPr>
            <p:nvPr/>
          </p:nvCxnSpPr>
          <p:spPr>
            <a:xfrm flipH="1" flipV="1">
              <a:off x="2830332" y="3971250"/>
              <a:ext cx="1457700" cy="35851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6" name="Google Shape;435;p22">
            <a:extLst>
              <a:ext uri="{FF2B5EF4-FFF2-40B4-BE49-F238E27FC236}">
                <a16:creationId xmlns:a16="http://schemas.microsoft.com/office/drawing/2014/main" id="{9B45CB0C-6F05-476E-AE9B-8538923786E9}"/>
              </a:ext>
            </a:extLst>
          </p:cNvPr>
          <p:cNvSpPr/>
          <p:nvPr/>
        </p:nvSpPr>
        <p:spPr>
          <a:xfrm>
            <a:off x="9282362" y="3275077"/>
            <a:ext cx="6171458" cy="1222763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en-GB" sz="2800" b="1" dirty="0">
                <a:latin typeface="Georgia" panose="02040502050405020303" pitchFamily="18" charset="0"/>
                <a:cs typeface="Times New Roman" panose="02020603050405020304" pitchFamily="18" charset="0"/>
              </a:rPr>
              <a:t>Rich experience in diverse markets and project types</a:t>
            </a:r>
            <a:endParaRPr sz="2800" b="1" dirty="0">
              <a:latin typeface="Georgia" panose="02040502050405020303" pitchFamily="18" charset="0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BD34B0EB-FD7C-47B5-A654-1944706912CF}"/>
              </a:ext>
            </a:extLst>
          </p:cNvPr>
          <p:cNvSpPr/>
          <p:nvPr/>
        </p:nvSpPr>
        <p:spPr>
          <a:xfrm>
            <a:off x="9732872" y="2343208"/>
            <a:ext cx="5101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Credibility in partnerships</a:t>
            </a:r>
            <a:endParaRPr lang="tr-TR" sz="2800" dirty="0">
              <a:latin typeface="Georgia" panose="02040502050405020303" pitchFamily="18" charset="0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B78753F4-7B6B-4790-B533-D08115CCB9C4}"/>
              </a:ext>
            </a:extLst>
          </p:cNvPr>
          <p:cNvSpPr/>
          <p:nvPr/>
        </p:nvSpPr>
        <p:spPr>
          <a:xfrm>
            <a:off x="9845292" y="4666512"/>
            <a:ext cx="45801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Georgia" panose="02040502050405020303" pitchFamily="18" charset="0"/>
                <a:cs typeface="Times New Roman" panose="02020603050405020304" pitchFamily="18" charset="0"/>
              </a:rPr>
              <a:t>Cost effective service at </a:t>
            </a:r>
            <a:br>
              <a:rPr lang="tr-TR" sz="28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latin typeface="Georgia" panose="02040502050405020303" pitchFamily="18" charset="0"/>
                <a:cs typeface="Times New Roman" panose="02020603050405020304" pitchFamily="18" charset="0"/>
              </a:rPr>
              <a:t>international standards</a:t>
            </a:r>
            <a:endParaRPr lang="tr-TR" sz="28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52B963D2-BEDD-4840-A71A-4775D31AD877}"/>
              </a:ext>
            </a:extLst>
          </p:cNvPr>
          <p:cNvSpPr/>
          <p:nvPr/>
        </p:nvSpPr>
        <p:spPr>
          <a:xfrm>
            <a:off x="9579656" y="5981864"/>
            <a:ext cx="7565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isk</a:t>
            </a:r>
            <a:r>
              <a:rPr lang="en-US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-taker, competitive and </a:t>
            </a:r>
            <a:r>
              <a:rPr lang="en-GB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dynamic </a:t>
            </a:r>
            <a:br>
              <a:rPr lang="tr-TR" sz="24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businessmen</a:t>
            </a:r>
            <a:r>
              <a:rPr lang="tr-TR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experienced to work </a:t>
            </a:r>
            <a:br>
              <a:rPr lang="tr-TR" sz="24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in international partnerships</a:t>
            </a:r>
            <a:endParaRPr lang="tr-TR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16BE6B66-5708-4ECA-BD2E-0AA425469467}"/>
              </a:ext>
            </a:extLst>
          </p:cNvPr>
          <p:cNvSpPr/>
          <p:nvPr/>
        </p:nvSpPr>
        <p:spPr>
          <a:xfrm>
            <a:off x="9732872" y="7478618"/>
            <a:ext cx="5077031" cy="1250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Logistic advantages due to the </a:t>
            </a:r>
            <a:br>
              <a:rPr lang="tr-TR" sz="24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strategic geographic location </a:t>
            </a:r>
            <a:br>
              <a:rPr lang="tr-TR" sz="2400" b="1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of T</a:t>
            </a:r>
            <a:r>
              <a:rPr lang="tr-TR" sz="24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ürkiye</a:t>
            </a:r>
            <a:endParaRPr lang="tr-TR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2">
            <a:extLst>
              <a:ext uri="{FF2B5EF4-FFF2-40B4-BE49-F238E27FC236}">
                <a16:creationId xmlns:a16="http://schemas.microsoft.com/office/drawing/2014/main" id="{37EE37CB-0E42-4C1B-B93A-B7B40D7C7B0E}"/>
              </a:ext>
            </a:extLst>
          </p:cNvPr>
          <p:cNvGrpSpPr/>
          <p:nvPr/>
        </p:nvGrpSpPr>
        <p:grpSpPr>
          <a:xfrm>
            <a:off x="2777661" y="4053178"/>
            <a:ext cx="3127608" cy="2429462"/>
            <a:chOff x="2676526" y="2041913"/>
            <a:chExt cx="3486148" cy="2833560"/>
          </a:xfrm>
        </p:grpSpPr>
        <p:grpSp>
          <p:nvGrpSpPr>
            <p:cNvPr id="68" name="Group 3">
              <a:extLst>
                <a:ext uri="{FF2B5EF4-FFF2-40B4-BE49-F238E27FC236}">
                  <a16:creationId xmlns:a16="http://schemas.microsoft.com/office/drawing/2014/main" id="{C202807C-0BE8-49FF-8C98-D56C6F21DF58}"/>
                </a:ext>
              </a:extLst>
            </p:cNvPr>
            <p:cNvGrpSpPr/>
            <p:nvPr/>
          </p:nvGrpSpPr>
          <p:grpSpPr>
            <a:xfrm>
              <a:off x="2745022" y="2041913"/>
              <a:ext cx="3417652" cy="2755290"/>
              <a:chOff x="2745022" y="2041913"/>
              <a:chExt cx="3417652" cy="2755290"/>
            </a:xfrm>
            <a:solidFill>
              <a:srgbClr val="FAB117"/>
            </a:solidFill>
          </p:grpSpPr>
          <p:sp>
            <p:nvSpPr>
              <p:cNvPr id="70" name="Freeform 3">
                <a:extLst>
                  <a:ext uri="{FF2B5EF4-FFF2-40B4-BE49-F238E27FC236}">
                    <a16:creationId xmlns:a16="http://schemas.microsoft.com/office/drawing/2014/main" id="{EA490A13-8BF2-472E-B8C8-B02DF617607D}"/>
                  </a:ext>
                </a:extLst>
              </p:cNvPr>
              <p:cNvSpPr/>
              <p:nvPr/>
            </p:nvSpPr>
            <p:spPr>
              <a:xfrm>
                <a:off x="2901403" y="2041913"/>
                <a:ext cx="3261271" cy="1993269"/>
              </a:xfrm>
              <a:custGeom>
                <a:avLst/>
                <a:gdLst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5725 w 3228975"/>
                  <a:gd name="connsiteY2" fmla="*/ 742950 h 1866900"/>
                  <a:gd name="connsiteX3" fmla="*/ 866775 w 3228975"/>
                  <a:gd name="connsiteY3" fmla="*/ 0 h 1866900"/>
                  <a:gd name="connsiteX4" fmla="*/ 962025 w 3228975"/>
                  <a:gd name="connsiteY4" fmla="*/ 19050 h 1866900"/>
                  <a:gd name="connsiteX5" fmla="*/ 2105025 w 3228975"/>
                  <a:gd name="connsiteY5" fmla="*/ 9525 h 1866900"/>
                  <a:gd name="connsiteX6" fmla="*/ 3228975 w 3228975"/>
                  <a:gd name="connsiteY6" fmla="*/ 476250 h 1866900"/>
                  <a:gd name="connsiteX7" fmla="*/ 3219450 w 3228975"/>
                  <a:gd name="connsiteY7" fmla="*/ 1866900 h 1866900"/>
                  <a:gd name="connsiteX8" fmla="*/ 3086100 w 3228975"/>
                  <a:gd name="connsiteY8" fmla="*/ 1847850 h 1866900"/>
                  <a:gd name="connsiteX9" fmla="*/ 2095500 w 3228975"/>
                  <a:gd name="connsiteY9" fmla="*/ 771525 h 1866900"/>
                  <a:gd name="connsiteX10" fmla="*/ 1095375 w 3228975"/>
                  <a:gd name="connsiteY10" fmla="*/ 571500 h 1866900"/>
                  <a:gd name="connsiteX11" fmla="*/ 0 w 3228975"/>
                  <a:gd name="connsiteY11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5725 w 3228975"/>
                  <a:gd name="connsiteY2" fmla="*/ 742950 h 1866900"/>
                  <a:gd name="connsiteX3" fmla="*/ 866775 w 3228975"/>
                  <a:gd name="connsiteY3" fmla="*/ 0 h 1866900"/>
                  <a:gd name="connsiteX4" fmla="*/ 2105025 w 3228975"/>
                  <a:gd name="connsiteY4" fmla="*/ 9525 h 1866900"/>
                  <a:gd name="connsiteX5" fmla="*/ 3228975 w 3228975"/>
                  <a:gd name="connsiteY5" fmla="*/ 476250 h 1866900"/>
                  <a:gd name="connsiteX6" fmla="*/ 3219450 w 3228975"/>
                  <a:gd name="connsiteY6" fmla="*/ 1866900 h 1866900"/>
                  <a:gd name="connsiteX7" fmla="*/ 3086100 w 3228975"/>
                  <a:gd name="connsiteY7" fmla="*/ 1847850 h 1866900"/>
                  <a:gd name="connsiteX8" fmla="*/ 2095500 w 3228975"/>
                  <a:gd name="connsiteY8" fmla="*/ 771525 h 1866900"/>
                  <a:gd name="connsiteX9" fmla="*/ 1095375 w 3228975"/>
                  <a:gd name="connsiteY9" fmla="*/ 571500 h 1866900"/>
                  <a:gd name="connsiteX10" fmla="*/ 0 w 3228975"/>
                  <a:gd name="connsiteY10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5725 w 3228975"/>
                  <a:gd name="connsiteY2" fmla="*/ 742950 h 1866900"/>
                  <a:gd name="connsiteX3" fmla="*/ 866775 w 3228975"/>
                  <a:gd name="connsiteY3" fmla="*/ 0 h 1866900"/>
                  <a:gd name="connsiteX4" fmla="*/ 2105025 w 3228975"/>
                  <a:gd name="connsiteY4" fmla="*/ 9525 h 1866900"/>
                  <a:gd name="connsiteX5" fmla="*/ 3228975 w 3228975"/>
                  <a:gd name="connsiteY5" fmla="*/ 476250 h 1866900"/>
                  <a:gd name="connsiteX6" fmla="*/ 3219450 w 3228975"/>
                  <a:gd name="connsiteY6" fmla="*/ 1866900 h 1866900"/>
                  <a:gd name="connsiteX7" fmla="*/ 3086100 w 3228975"/>
                  <a:gd name="connsiteY7" fmla="*/ 1847850 h 1866900"/>
                  <a:gd name="connsiteX8" fmla="*/ 2095500 w 3228975"/>
                  <a:gd name="connsiteY8" fmla="*/ 771525 h 1866900"/>
                  <a:gd name="connsiteX9" fmla="*/ 1095375 w 3228975"/>
                  <a:gd name="connsiteY9" fmla="*/ 571500 h 1866900"/>
                  <a:gd name="connsiteX10" fmla="*/ 0 w 3228975"/>
                  <a:gd name="connsiteY10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5725 w 3228975"/>
                  <a:gd name="connsiteY2" fmla="*/ 742950 h 1866900"/>
                  <a:gd name="connsiteX3" fmla="*/ 866775 w 3228975"/>
                  <a:gd name="connsiteY3" fmla="*/ 0 h 1866900"/>
                  <a:gd name="connsiteX4" fmla="*/ 2105025 w 3228975"/>
                  <a:gd name="connsiteY4" fmla="*/ 9525 h 1866900"/>
                  <a:gd name="connsiteX5" fmla="*/ 3228975 w 3228975"/>
                  <a:gd name="connsiteY5" fmla="*/ 476250 h 1866900"/>
                  <a:gd name="connsiteX6" fmla="*/ 3219450 w 3228975"/>
                  <a:gd name="connsiteY6" fmla="*/ 1866900 h 1866900"/>
                  <a:gd name="connsiteX7" fmla="*/ 3086100 w 3228975"/>
                  <a:gd name="connsiteY7" fmla="*/ 1847850 h 1866900"/>
                  <a:gd name="connsiteX8" fmla="*/ 2095500 w 3228975"/>
                  <a:gd name="connsiteY8" fmla="*/ 771525 h 1866900"/>
                  <a:gd name="connsiteX9" fmla="*/ 1095375 w 3228975"/>
                  <a:gd name="connsiteY9" fmla="*/ 571500 h 1866900"/>
                  <a:gd name="connsiteX10" fmla="*/ 0 w 3228975"/>
                  <a:gd name="connsiteY10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66775 w 3228975"/>
                  <a:gd name="connsiteY2" fmla="*/ 0 h 1866900"/>
                  <a:gd name="connsiteX3" fmla="*/ 2105025 w 3228975"/>
                  <a:gd name="connsiteY3" fmla="*/ 9525 h 1866900"/>
                  <a:gd name="connsiteX4" fmla="*/ 3228975 w 3228975"/>
                  <a:gd name="connsiteY4" fmla="*/ 476250 h 1866900"/>
                  <a:gd name="connsiteX5" fmla="*/ 3219450 w 3228975"/>
                  <a:gd name="connsiteY5" fmla="*/ 1866900 h 1866900"/>
                  <a:gd name="connsiteX6" fmla="*/ 3086100 w 3228975"/>
                  <a:gd name="connsiteY6" fmla="*/ 1847850 h 1866900"/>
                  <a:gd name="connsiteX7" fmla="*/ 2095500 w 3228975"/>
                  <a:gd name="connsiteY7" fmla="*/ 771525 h 1866900"/>
                  <a:gd name="connsiteX8" fmla="*/ 1095375 w 3228975"/>
                  <a:gd name="connsiteY8" fmla="*/ 571500 h 1866900"/>
                  <a:gd name="connsiteX9" fmla="*/ 0 w 3228975"/>
                  <a:gd name="connsiteY9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66775 w 3228975"/>
                  <a:gd name="connsiteY2" fmla="*/ 0 h 1866900"/>
                  <a:gd name="connsiteX3" fmla="*/ 2105025 w 3228975"/>
                  <a:gd name="connsiteY3" fmla="*/ 9525 h 1866900"/>
                  <a:gd name="connsiteX4" fmla="*/ 3228975 w 3228975"/>
                  <a:gd name="connsiteY4" fmla="*/ 476250 h 1866900"/>
                  <a:gd name="connsiteX5" fmla="*/ 3219450 w 3228975"/>
                  <a:gd name="connsiteY5" fmla="*/ 1866900 h 1866900"/>
                  <a:gd name="connsiteX6" fmla="*/ 3086100 w 3228975"/>
                  <a:gd name="connsiteY6" fmla="*/ 1847850 h 1866900"/>
                  <a:gd name="connsiteX7" fmla="*/ 2095500 w 3228975"/>
                  <a:gd name="connsiteY7" fmla="*/ 771525 h 1866900"/>
                  <a:gd name="connsiteX8" fmla="*/ 1095375 w 3228975"/>
                  <a:gd name="connsiteY8" fmla="*/ 571500 h 1866900"/>
                  <a:gd name="connsiteX9" fmla="*/ 0 w 3228975"/>
                  <a:gd name="connsiteY9" fmla="*/ 790575 h 1866900"/>
                  <a:gd name="connsiteX0" fmla="*/ 253889 w 3254264"/>
                  <a:gd name="connsiteY0" fmla="*/ 1143000 h 1866900"/>
                  <a:gd name="connsiteX1" fmla="*/ 25289 w 3254264"/>
                  <a:gd name="connsiteY1" fmla="*/ 790575 h 1866900"/>
                  <a:gd name="connsiteX2" fmla="*/ 892064 w 3254264"/>
                  <a:gd name="connsiteY2" fmla="*/ 0 h 1866900"/>
                  <a:gd name="connsiteX3" fmla="*/ 2130314 w 3254264"/>
                  <a:gd name="connsiteY3" fmla="*/ 9525 h 1866900"/>
                  <a:gd name="connsiteX4" fmla="*/ 3254264 w 3254264"/>
                  <a:gd name="connsiteY4" fmla="*/ 476250 h 1866900"/>
                  <a:gd name="connsiteX5" fmla="*/ 3244739 w 3254264"/>
                  <a:gd name="connsiteY5" fmla="*/ 1866900 h 1866900"/>
                  <a:gd name="connsiteX6" fmla="*/ 3111389 w 3254264"/>
                  <a:gd name="connsiteY6" fmla="*/ 1847850 h 1866900"/>
                  <a:gd name="connsiteX7" fmla="*/ 2120789 w 3254264"/>
                  <a:gd name="connsiteY7" fmla="*/ 771525 h 1866900"/>
                  <a:gd name="connsiteX8" fmla="*/ 1120664 w 3254264"/>
                  <a:gd name="connsiteY8" fmla="*/ 571500 h 1866900"/>
                  <a:gd name="connsiteX9" fmla="*/ 253889 w 3254264"/>
                  <a:gd name="connsiteY9" fmla="*/ 1143000 h 1866900"/>
                  <a:gd name="connsiteX0" fmla="*/ 1097065 w 3230665"/>
                  <a:gd name="connsiteY0" fmla="*/ 571500 h 1866900"/>
                  <a:gd name="connsiteX1" fmla="*/ 1690 w 3230665"/>
                  <a:gd name="connsiteY1" fmla="*/ 790575 h 1866900"/>
                  <a:gd name="connsiteX2" fmla="*/ 868465 w 3230665"/>
                  <a:gd name="connsiteY2" fmla="*/ 0 h 1866900"/>
                  <a:gd name="connsiteX3" fmla="*/ 2106715 w 3230665"/>
                  <a:gd name="connsiteY3" fmla="*/ 9525 h 1866900"/>
                  <a:gd name="connsiteX4" fmla="*/ 3230665 w 3230665"/>
                  <a:gd name="connsiteY4" fmla="*/ 476250 h 1866900"/>
                  <a:gd name="connsiteX5" fmla="*/ 3221140 w 3230665"/>
                  <a:gd name="connsiteY5" fmla="*/ 1866900 h 1866900"/>
                  <a:gd name="connsiteX6" fmla="*/ 3087790 w 3230665"/>
                  <a:gd name="connsiteY6" fmla="*/ 1847850 h 1866900"/>
                  <a:gd name="connsiteX7" fmla="*/ 2097190 w 3230665"/>
                  <a:gd name="connsiteY7" fmla="*/ 771525 h 1866900"/>
                  <a:gd name="connsiteX8" fmla="*/ 1097065 w 3230665"/>
                  <a:gd name="connsiteY8" fmla="*/ 571500 h 1866900"/>
                  <a:gd name="connsiteX0" fmla="*/ 1099783 w 3233383"/>
                  <a:gd name="connsiteY0" fmla="*/ 571500 h 1866900"/>
                  <a:gd name="connsiteX1" fmla="*/ 4408 w 3233383"/>
                  <a:gd name="connsiteY1" fmla="*/ 790575 h 1866900"/>
                  <a:gd name="connsiteX2" fmla="*/ 871183 w 3233383"/>
                  <a:gd name="connsiteY2" fmla="*/ 0 h 1866900"/>
                  <a:gd name="connsiteX3" fmla="*/ 2109433 w 3233383"/>
                  <a:gd name="connsiteY3" fmla="*/ 9525 h 1866900"/>
                  <a:gd name="connsiteX4" fmla="*/ 3233383 w 3233383"/>
                  <a:gd name="connsiteY4" fmla="*/ 476250 h 1866900"/>
                  <a:gd name="connsiteX5" fmla="*/ 3223858 w 3233383"/>
                  <a:gd name="connsiteY5" fmla="*/ 1866900 h 1866900"/>
                  <a:gd name="connsiteX6" fmla="*/ 3090508 w 3233383"/>
                  <a:gd name="connsiteY6" fmla="*/ 1847850 h 1866900"/>
                  <a:gd name="connsiteX7" fmla="*/ 2099908 w 3233383"/>
                  <a:gd name="connsiteY7" fmla="*/ 771525 h 1866900"/>
                  <a:gd name="connsiteX8" fmla="*/ 1099783 w 3233383"/>
                  <a:gd name="connsiteY8" fmla="*/ 571500 h 1866900"/>
                  <a:gd name="connsiteX0" fmla="*/ 1099783 w 3233383"/>
                  <a:gd name="connsiteY0" fmla="*/ 571500 h 1866900"/>
                  <a:gd name="connsiteX1" fmla="*/ 4408 w 3233383"/>
                  <a:gd name="connsiteY1" fmla="*/ 790575 h 1866900"/>
                  <a:gd name="connsiteX2" fmla="*/ 871183 w 3233383"/>
                  <a:gd name="connsiteY2" fmla="*/ 0 h 1866900"/>
                  <a:gd name="connsiteX3" fmla="*/ 2109433 w 3233383"/>
                  <a:gd name="connsiteY3" fmla="*/ 9525 h 1866900"/>
                  <a:gd name="connsiteX4" fmla="*/ 3233383 w 3233383"/>
                  <a:gd name="connsiteY4" fmla="*/ 476250 h 1866900"/>
                  <a:gd name="connsiteX5" fmla="*/ 3223858 w 3233383"/>
                  <a:gd name="connsiteY5" fmla="*/ 1866900 h 1866900"/>
                  <a:gd name="connsiteX6" fmla="*/ 3090508 w 3233383"/>
                  <a:gd name="connsiteY6" fmla="*/ 1847850 h 1866900"/>
                  <a:gd name="connsiteX7" fmla="*/ 2099908 w 3233383"/>
                  <a:gd name="connsiteY7" fmla="*/ 771525 h 1866900"/>
                  <a:gd name="connsiteX8" fmla="*/ 1099783 w 3233383"/>
                  <a:gd name="connsiteY8" fmla="*/ 571500 h 1866900"/>
                  <a:gd name="connsiteX0" fmla="*/ 1099427 w 3233027"/>
                  <a:gd name="connsiteY0" fmla="*/ 571500 h 1866900"/>
                  <a:gd name="connsiteX1" fmla="*/ 4052 w 3233027"/>
                  <a:gd name="connsiteY1" fmla="*/ 790575 h 1866900"/>
                  <a:gd name="connsiteX2" fmla="*/ 870827 w 3233027"/>
                  <a:gd name="connsiteY2" fmla="*/ 0 h 1866900"/>
                  <a:gd name="connsiteX3" fmla="*/ 2109077 w 3233027"/>
                  <a:gd name="connsiteY3" fmla="*/ 9525 h 1866900"/>
                  <a:gd name="connsiteX4" fmla="*/ 3233027 w 3233027"/>
                  <a:gd name="connsiteY4" fmla="*/ 476250 h 1866900"/>
                  <a:gd name="connsiteX5" fmla="*/ 3223502 w 3233027"/>
                  <a:gd name="connsiteY5" fmla="*/ 1866900 h 1866900"/>
                  <a:gd name="connsiteX6" fmla="*/ 3090152 w 3233027"/>
                  <a:gd name="connsiteY6" fmla="*/ 1847850 h 1866900"/>
                  <a:gd name="connsiteX7" fmla="*/ 2099552 w 3233027"/>
                  <a:gd name="connsiteY7" fmla="*/ 771525 h 1866900"/>
                  <a:gd name="connsiteX8" fmla="*/ 1099427 w 3233027"/>
                  <a:gd name="connsiteY8" fmla="*/ 571500 h 1866900"/>
                  <a:gd name="connsiteX0" fmla="*/ 1118366 w 3251966"/>
                  <a:gd name="connsiteY0" fmla="*/ 571500 h 1866900"/>
                  <a:gd name="connsiteX1" fmla="*/ 3941 w 3251966"/>
                  <a:gd name="connsiteY1" fmla="*/ 809625 h 1866900"/>
                  <a:gd name="connsiteX2" fmla="*/ 889766 w 3251966"/>
                  <a:gd name="connsiteY2" fmla="*/ 0 h 1866900"/>
                  <a:gd name="connsiteX3" fmla="*/ 2128016 w 3251966"/>
                  <a:gd name="connsiteY3" fmla="*/ 9525 h 1866900"/>
                  <a:gd name="connsiteX4" fmla="*/ 3251966 w 3251966"/>
                  <a:gd name="connsiteY4" fmla="*/ 476250 h 1866900"/>
                  <a:gd name="connsiteX5" fmla="*/ 3242441 w 3251966"/>
                  <a:gd name="connsiteY5" fmla="*/ 1866900 h 1866900"/>
                  <a:gd name="connsiteX6" fmla="*/ 3109091 w 3251966"/>
                  <a:gd name="connsiteY6" fmla="*/ 1847850 h 1866900"/>
                  <a:gd name="connsiteX7" fmla="*/ 2118491 w 3251966"/>
                  <a:gd name="connsiteY7" fmla="*/ 771525 h 1866900"/>
                  <a:gd name="connsiteX8" fmla="*/ 1118366 w 3251966"/>
                  <a:gd name="connsiteY8" fmla="*/ 571500 h 1866900"/>
                  <a:gd name="connsiteX0" fmla="*/ 1119025 w 3252625"/>
                  <a:gd name="connsiteY0" fmla="*/ 571500 h 1866900"/>
                  <a:gd name="connsiteX1" fmla="*/ 4600 w 3252625"/>
                  <a:gd name="connsiteY1" fmla="*/ 809625 h 1866900"/>
                  <a:gd name="connsiteX2" fmla="*/ 890425 w 3252625"/>
                  <a:gd name="connsiteY2" fmla="*/ 0 h 1866900"/>
                  <a:gd name="connsiteX3" fmla="*/ 2128675 w 3252625"/>
                  <a:gd name="connsiteY3" fmla="*/ 9525 h 1866900"/>
                  <a:gd name="connsiteX4" fmla="*/ 3252625 w 3252625"/>
                  <a:gd name="connsiteY4" fmla="*/ 476250 h 1866900"/>
                  <a:gd name="connsiteX5" fmla="*/ 3243100 w 3252625"/>
                  <a:gd name="connsiteY5" fmla="*/ 1866900 h 1866900"/>
                  <a:gd name="connsiteX6" fmla="*/ 3109750 w 3252625"/>
                  <a:gd name="connsiteY6" fmla="*/ 1847850 h 1866900"/>
                  <a:gd name="connsiteX7" fmla="*/ 2119150 w 3252625"/>
                  <a:gd name="connsiteY7" fmla="*/ 771525 h 1866900"/>
                  <a:gd name="connsiteX8" fmla="*/ 1119025 w 3252625"/>
                  <a:gd name="connsiteY8" fmla="*/ 571500 h 1866900"/>
                  <a:gd name="connsiteX0" fmla="*/ 1118146 w 3251746"/>
                  <a:gd name="connsiteY0" fmla="*/ 571500 h 1866900"/>
                  <a:gd name="connsiteX1" fmla="*/ 3721 w 3251746"/>
                  <a:gd name="connsiteY1" fmla="*/ 809625 h 1866900"/>
                  <a:gd name="connsiteX2" fmla="*/ 889546 w 3251746"/>
                  <a:gd name="connsiteY2" fmla="*/ 0 h 1866900"/>
                  <a:gd name="connsiteX3" fmla="*/ 2127796 w 3251746"/>
                  <a:gd name="connsiteY3" fmla="*/ 9525 h 1866900"/>
                  <a:gd name="connsiteX4" fmla="*/ 3251746 w 3251746"/>
                  <a:gd name="connsiteY4" fmla="*/ 476250 h 1866900"/>
                  <a:gd name="connsiteX5" fmla="*/ 3242221 w 3251746"/>
                  <a:gd name="connsiteY5" fmla="*/ 1866900 h 1866900"/>
                  <a:gd name="connsiteX6" fmla="*/ 3108871 w 3251746"/>
                  <a:gd name="connsiteY6" fmla="*/ 1847850 h 1866900"/>
                  <a:gd name="connsiteX7" fmla="*/ 2118271 w 3251746"/>
                  <a:gd name="connsiteY7" fmla="*/ 771525 h 1866900"/>
                  <a:gd name="connsiteX8" fmla="*/ 1118146 w 3251746"/>
                  <a:gd name="connsiteY8" fmla="*/ 571500 h 1866900"/>
                  <a:gd name="connsiteX0" fmla="*/ 1118146 w 3251746"/>
                  <a:gd name="connsiteY0" fmla="*/ 589645 h 1885045"/>
                  <a:gd name="connsiteX1" fmla="*/ 3721 w 3251746"/>
                  <a:gd name="connsiteY1" fmla="*/ 827770 h 1885045"/>
                  <a:gd name="connsiteX2" fmla="*/ 889546 w 3251746"/>
                  <a:gd name="connsiteY2" fmla="*/ 18145 h 1885045"/>
                  <a:gd name="connsiteX3" fmla="*/ 2127796 w 3251746"/>
                  <a:gd name="connsiteY3" fmla="*/ 27670 h 1885045"/>
                  <a:gd name="connsiteX4" fmla="*/ 3251746 w 3251746"/>
                  <a:gd name="connsiteY4" fmla="*/ 494395 h 1885045"/>
                  <a:gd name="connsiteX5" fmla="*/ 3242221 w 3251746"/>
                  <a:gd name="connsiteY5" fmla="*/ 1885045 h 1885045"/>
                  <a:gd name="connsiteX6" fmla="*/ 3108871 w 3251746"/>
                  <a:gd name="connsiteY6" fmla="*/ 1865995 h 1885045"/>
                  <a:gd name="connsiteX7" fmla="*/ 2118271 w 3251746"/>
                  <a:gd name="connsiteY7" fmla="*/ 789670 h 1885045"/>
                  <a:gd name="connsiteX8" fmla="*/ 1118146 w 3251746"/>
                  <a:gd name="connsiteY8" fmla="*/ 589645 h 1885045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108871 w 3251746"/>
                  <a:gd name="connsiteY6" fmla="*/ 188238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108871 w 3251746"/>
                  <a:gd name="connsiteY6" fmla="*/ 188238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108871 w 3251746"/>
                  <a:gd name="connsiteY6" fmla="*/ 188238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2994571 w 3251746"/>
                  <a:gd name="connsiteY6" fmla="*/ 1777612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2994571 w 3251746"/>
                  <a:gd name="connsiteY6" fmla="*/ 1777612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21976"/>
                  <a:gd name="connsiteX1" fmla="*/ 3721 w 3251746"/>
                  <a:gd name="connsiteY1" fmla="*/ 844162 h 1921976"/>
                  <a:gd name="connsiteX2" fmla="*/ 889546 w 3251746"/>
                  <a:gd name="connsiteY2" fmla="*/ 34537 h 1921976"/>
                  <a:gd name="connsiteX3" fmla="*/ 2127796 w 3251746"/>
                  <a:gd name="connsiteY3" fmla="*/ 44062 h 1921976"/>
                  <a:gd name="connsiteX4" fmla="*/ 3251746 w 3251746"/>
                  <a:gd name="connsiteY4" fmla="*/ 510787 h 1921976"/>
                  <a:gd name="connsiteX5" fmla="*/ 3242221 w 3251746"/>
                  <a:gd name="connsiteY5" fmla="*/ 1901437 h 1921976"/>
                  <a:gd name="connsiteX6" fmla="*/ 2994571 w 3251746"/>
                  <a:gd name="connsiteY6" fmla="*/ 1777612 h 1921976"/>
                  <a:gd name="connsiteX7" fmla="*/ 2118271 w 3251746"/>
                  <a:gd name="connsiteY7" fmla="*/ 806062 h 1921976"/>
                  <a:gd name="connsiteX8" fmla="*/ 1118146 w 3251746"/>
                  <a:gd name="connsiteY8" fmla="*/ 606037 h 1921976"/>
                  <a:gd name="connsiteX0" fmla="*/ 1118146 w 3242221"/>
                  <a:gd name="connsiteY0" fmla="*/ 606037 h 1921976"/>
                  <a:gd name="connsiteX1" fmla="*/ 3721 w 3242221"/>
                  <a:gd name="connsiteY1" fmla="*/ 844162 h 1921976"/>
                  <a:gd name="connsiteX2" fmla="*/ 889546 w 3242221"/>
                  <a:gd name="connsiteY2" fmla="*/ 34537 h 1921976"/>
                  <a:gd name="connsiteX3" fmla="*/ 2127796 w 3242221"/>
                  <a:gd name="connsiteY3" fmla="*/ 44062 h 1921976"/>
                  <a:gd name="connsiteX4" fmla="*/ 3242221 w 3242221"/>
                  <a:gd name="connsiteY4" fmla="*/ 615562 h 1921976"/>
                  <a:gd name="connsiteX5" fmla="*/ 3242221 w 3242221"/>
                  <a:gd name="connsiteY5" fmla="*/ 1901437 h 1921976"/>
                  <a:gd name="connsiteX6" fmla="*/ 2994571 w 3242221"/>
                  <a:gd name="connsiteY6" fmla="*/ 1777612 h 1921976"/>
                  <a:gd name="connsiteX7" fmla="*/ 2118271 w 3242221"/>
                  <a:gd name="connsiteY7" fmla="*/ 806062 h 1921976"/>
                  <a:gd name="connsiteX8" fmla="*/ 1118146 w 3242221"/>
                  <a:gd name="connsiteY8" fmla="*/ 606037 h 1921976"/>
                  <a:gd name="connsiteX0" fmla="*/ 1118146 w 3242221"/>
                  <a:gd name="connsiteY0" fmla="*/ 606037 h 1921976"/>
                  <a:gd name="connsiteX1" fmla="*/ 3721 w 3242221"/>
                  <a:gd name="connsiteY1" fmla="*/ 844162 h 1921976"/>
                  <a:gd name="connsiteX2" fmla="*/ 889546 w 3242221"/>
                  <a:gd name="connsiteY2" fmla="*/ 34537 h 1921976"/>
                  <a:gd name="connsiteX3" fmla="*/ 2127796 w 3242221"/>
                  <a:gd name="connsiteY3" fmla="*/ 44062 h 1921976"/>
                  <a:gd name="connsiteX4" fmla="*/ 3242221 w 3242221"/>
                  <a:gd name="connsiteY4" fmla="*/ 615562 h 1921976"/>
                  <a:gd name="connsiteX5" fmla="*/ 3242221 w 3242221"/>
                  <a:gd name="connsiteY5" fmla="*/ 1901437 h 1921976"/>
                  <a:gd name="connsiteX6" fmla="*/ 2994571 w 3242221"/>
                  <a:gd name="connsiteY6" fmla="*/ 1777612 h 1921976"/>
                  <a:gd name="connsiteX7" fmla="*/ 2118271 w 3242221"/>
                  <a:gd name="connsiteY7" fmla="*/ 806062 h 1921976"/>
                  <a:gd name="connsiteX8" fmla="*/ 1118146 w 3242221"/>
                  <a:gd name="connsiteY8" fmla="*/ 606037 h 1921976"/>
                  <a:gd name="connsiteX0" fmla="*/ 1118146 w 3261271"/>
                  <a:gd name="connsiteY0" fmla="*/ 606037 h 1993269"/>
                  <a:gd name="connsiteX1" fmla="*/ 3721 w 3261271"/>
                  <a:gd name="connsiteY1" fmla="*/ 844162 h 1993269"/>
                  <a:gd name="connsiteX2" fmla="*/ 889546 w 3261271"/>
                  <a:gd name="connsiteY2" fmla="*/ 34537 h 1993269"/>
                  <a:gd name="connsiteX3" fmla="*/ 2127796 w 3261271"/>
                  <a:gd name="connsiteY3" fmla="*/ 44062 h 1993269"/>
                  <a:gd name="connsiteX4" fmla="*/ 3242221 w 3261271"/>
                  <a:gd name="connsiteY4" fmla="*/ 615562 h 1993269"/>
                  <a:gd name="connsiteX5" fmla="*/ 3261271 w 3261271"/>
                  <a:gd name="connsiteY5" fmla="*/ 1987162 h 1993269"/>
                  <a:gd name="connsiteX6" fmla="*/ 2994571 w 3261271"/>
                  <a:gd name="connsiteY6" fmla="*/ 1777612 h 1993269"/>
                  <a:gd name="connsiteX7" fmla="*/ 2118271 w 3261271"/>
                  <a:gd name="connsiteY7" fmla="*/ 806062 h 1993269"/>
                  <a:gd name="connsiteX8" fmla="*/ 1118146 w 3261271"/>
                  <a:gd name="connsiteY8" fmla="*/ 606037 h 1993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61271" h="1993269">
                    <a:moveTo>
                      <a:pt x="1118146" y="606037"/>
                    </a:moveTo>
                    <a:cubicBezTo>
                      <a:pt x="816521" y="761612"/>
                      <a:pt x="308521" y="1206112"/>
                      <a:pt x="3721" y="844162"/>
                    </a:cubicBezTo>
                    <a:cubicBezTo>
                      <a:pt x="-62359" y="765692"/>
                      <a:pt x="772071" y="98037"/>
                      <a:pt x="889546" y="34537"/>
                    </a:cubicBezTo>
                    <a:cubicBezTo>
                      <a:pt x="1007021" y="-9913"/>
                      <a:pt x="2000796" y="-16263"/>
                      <a:pt x="2127796" y="44062"/>
                    </a:cubicBezTo>
                    <a:cubicBezTo>
                      <a:pt x="2616746" y="180587"/>
                      <a:pt x="2915196" y="345687"/>
                      <a:pt x="3242221" y="615562"/>
                    </a:cubicBezTo>
                    <a:lnTo>
                      <a:pt x="3261271" y="1987162"/>
                    </a:lnTo>
                    <a:cubicBezTo>
                      <a:pt x="3159671" y="2012562"/>
                      <a:pt x="3134271" y="1961762"/>
                      <a:pt x="2994571" y="1777612"/>
                    </a:cubicBezTo>
                    <a:cubicBezTo>
                      <a:pt x="2616746" y="1444237"/>
                      <a:pt x="2343696" y="1148962"/>
                      <a:pt x="2118271" y="806062"/>
                    </a:cubicBezTo>
                    <a:cubicBezTo>
                      <a:pt x="1756321" y="777487"/>
                      <a:pt x="1432471" y="720337"/>
                      <a:pt x="1118146" y="60603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71" name="Rounded Rectangle 4">
                <a:extLst>
                  <a:ext uri="{FF2B5EF4-FFF2-40B4-BE49-F238E27FC236}">
                    <a16:creationId xmlns:a16="http://schemas.microsoft.com/office/drawing/2014/main" id="{AF1DF6B9-5EA0-4BAC-83C0-1FB7E0BA644B}"/>
                  </a:ext>
                </a:extLst>
              </p:cNvPr>
              <p:cNvSpPr/>
              <p:nvPr/>
            </p:nvSpPr>
            <p:spPr>
              <a:xfrm rot="2002203">
                <a:off x="2745022" y="3807001"/>
                <a:ext cx="339508" cy="61214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Rounded Rectangle 11">
                <a:extLst>
                  <a:ext uri="{FF2B5EF4-FFF2-40B4-BE49-F238E27FC236}">
                    <a16:creationId xmlns:a16="http://schemas.microsoft.com/office/drawing/2014/main" id="{767E9067-A76A-49D9-B074-051481EFBCE2}"/>
                  </a:ext>
                </a:extLst>
              </p:cNvPr>
              <p:cNvSpPr/>
              <p:nvPr/>
            </p:nvSpPr>
            <p:spPr>
              <a:xfrm rot="2002203">
                <a:off x="3276558" y="3627997"/>
                <a:ext cx="339508" cy="93469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Rounded Rectangle 12">
                <a:extLst>
                  <a:ext uri="{FF2B5EF4-FFF2-40B4-BE49-F238E27FC236}">
                    <a16:creationId xmlns:a16="http://schemas.microsoft.com/office/drawing/2014/main" id="{CAF7CF2F-4AB6-41E3-86ED-A7E09841528B}"/>
                  </a:ext>
                </a:extLst>
              </p:cNvPr>
              <p:cNvSpPr/>
              <p:nvPr/>
            </p:nvSpPr>
            <p:spPr>
              <a:xfrm rot="2002203">
                <a:off x="3656813" y="3935485"/>
                <a:ext cx="339508" cy="72431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Rounded Rectangle 13">
                <a:extLst>
                  <a:ext uri="{FF2B5EF4-FFF2-40B4-BE49-F238E27FC236}">
                    <a16:creationId xmlns:a16="http://schemas.microsoft.com/office/drawing/2014/main" id="{0FAC1AD8-8687-446F-B35D-E76BD21FA07F}"/>
                  </a:ext>
                </a:extLst>
              </p:cNvPr>
              <p:cNvSpPr/>
              <p:nvPr/>
            </p:nvSpPr>
            <p:spPr>
              <a:xfrm rot="2002203">
                <a:off x="4082895" y="4229792"/>
                <a:ext cx="339508" cy="56741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59872333-B4A9-4D13-AF16-F47E5DFFAF2D}"/>
                </a:ext>
              </a:extLst>
            </p:cNvPr>
            <p:cNvSpPr/>
            <p:nvPr/>
          </p:nvSpPr>
          <p:spPr>
            <a:xfrm>
              <a:off x="2676526" y="2590800"/>
              <a:ext cx="3152217" cy="2284673"/>
            </a:xfrm>
            <a:custGeom>
              <a:avLst/>
              <a:gdLst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803401 w 3152217"/>
                <a:gd name="connsiteY25" fmla="*/ 2014854 h 2217998"/>
                <a:gd name="connsiteX26" fmla="*/ 1771650 w 3152217"/>
                <a:gd name="connsiteY26" fmla="*/ 2057400 h 2217998"/>
                <a:gd name="connsiteX27" fmla="*/ 1798691 w 3152217"/>
                <a:gd name="connsiteY27" fmla="*/ 2010144 h 2217998"/>
                <a:gd name="connsiteX28" fmla="*/ 1775643 w 3152217"/>
                <a:gd name="connsiteY28" fmla="*/ 1987096 h 2217998"/>
                <a:gd name="connsiteX29" fmla="*/ 1848068 w 3152217"/>
                <a:gd name="connsiteY29" fmla="*/ 1914670 h 2217998"/>
                <a:gd name="connsiteX30" fmla="*/ 1533525 w 3152217"/>
                <a:gd name="connsiteY30" fmla="*/ 1485900 h 2217998"/>
                <a:gd name="connsiteX31" fmla="*/ 1219200 w 3152217"/>
                <a:gd name="connsiteY31" fmla="*/ 1181100 h 2217998"/>
                <a:gd name="connsiteX32" fmla="*/ 571500 w 3152217"/>
                <a:gd name="connsiteY32" fmla="*/ 1295400 h 2217998"/>
                <a:gd name="connsiteX33" fmla="*/ 0 w 3152217"/>
                <a:gd name="connsiteY33" fmla="*/ 1266825 h 2217998"/>
                <a:gd name="connsiteX34" fmla="*/ 9525 w 3152217"/>
                <a:gd name="connsiteY34" fmla="*/ 28575 h 2217998"/>
                <a:gd name="connsiteX35" fmla="*/ 323850 w 3152217"/>
                <a:gd name="connsiteY35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803401 w 3152217"/>
                <a:gd name="connsiteY25" fmla="*/ 2014854 h 2217998"/>
                <a:gd name="connsiteX26" fmla="*/ 1771650 w 3152217"/>
                <a:gd name="connsiteY26" fmla="*/ 2057400 h 2217998"/>
                <a:gd name="connsiteX27" fmla="*/ 1798691 w 3152217"/>
                <a:gd name="connsiteY27" fmla="*/ 2010144 h 2217998"/>
                <a:gd name="connsiteX28" fmla="*/ 1775643 w 3152217"/>
                <a:gd name="connsiteY28" fmla="*/ 1987096 h 2217998"/>
                <a:gd name="connsiteX29" fmla="*/ 1848068 w 3152217"/>
                <a:gd name="connsiteY29" fmla="*/ 1914670 h 2217998"/>
                <a:gd name="connsiteX30" fmla="*/ 1533525 w 3152217"/>
                <a:gd name="connsiteY30" fmla="*/ 1485900 h 2217998"/>
                <a:gd name="connsiteX31" fmla="*/ 1219200 w 3152217"/>
                <a:gd name="connsiteY31" fmla="*/ 1181100 h 2217998"/>
                <a:gd name="connsiteX32" fmla="*/ 571500 w 3152217"/>
                <a:gd name="connsiteY32" fmla="*/ 1295400 h 2217998"/>
                <a:gd name="connsiteX33" fmla="*/ 0 w 3152217"/>
                <a:gd name="connsiteY33" fmla="*/ 1266825 h 2217998"/>
                <a:gd name="connsiteX34" fmla="*/ 9525 w 3152217"/>
                <a:gd name="connsiteY34" fmla="*/ 28575 h 2217998"/>
                <a:gd name="connsiteX35" fmla="*/ 323850 w 3152217"/>
                <a:gd name="connsiteY35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803401 w 3152217"/>
                <a:gd name="connsiteY25" fmla="*/ 2014854 h 2217998"/>
                <a:gd name="connsiteX26" fmla="*/ 1798691 w 3152217"/>
                <a:gd name="connsiteY26" fmla="*/ 2010144 h 2217998"/>
                <a:gd name="connsiteX27" fmla="*/ 1775643 w 3152217"/>
                <a:gd name="connsiteY27" fmla="*/ 1987096 h 2217998"/>
                <a:gd name="connsiteX28" fmla="*/ 1848068 w 3152217"/>
                <a:gd name="connsiteY28" fmla="*/ 1914670 h 2217998"/>
                <a:gd name="connsiteX29" fmla="*/ 1533525 w 3152217"/>
                <a:gd name="connsiteY29" fmla="*/ 1485900 h 2217998"/>
                <a:gd name="connsiteX30" fmla="*/ 1219200 w 3152217"/>
                <a:gd name="connsiteY30" fmla="*/ 1181100 h 2217998"/>
                <a:gd name="connsiteX31" fmla="*/ 571500 w 3152217"/>
                <a:gd name="connsiteY31" fmla="*/ 1295400 h 2217998"/>
                <a:gd name="connsiteX32" fmla="*/ 0 w 3152217"/>
                <a:gd name="connsiteY32" fmla="*/ 1266825 h 2217998"/>
                <a:gd name="connsiteX33" fmla="*/ 9525 w 3152217"/>
                <a:gd name="connsiteY33" fmla="*/ 28575 h 2217998"/>
                <a:gd name="connsiteX34" fmla="*/ 323850 w 3152217"/>
                <a:gd name="connsiteY34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798691 w 3152217"/>
                <a:gd name="connsiteY25" fmla="*/ 2010144 h 2217998"/>
                <a:gd name="connsiteX26" fmla="*/ 1775643 w 3152217"/>
                <a:gd name="connsiteY26" fmla="*/ 1987096 h 2217998"/>
                <a:gd name="connsiteX27" fmla="*/ 1848068 w 3152217"/>
                <a:gd name="connsiteY27" fmla="*/ 1914670 h 2217998"/>
                <a:gd name="connsiteX28" fmla="*/ 1533525 w 3152217"/>
                <a:gd name="connsiteY28" fmla="*/ 1485900 h 2217998"/>
                <a:gd name="connsiteX29" fmla="*/ 1219200 w 3152217"/>
                <a:gd name="connsiteY29" fmla="*/ 1181100 h 2217998"/>
                <a:gd name="connsiteX30" fmla="*/ 571500 w 3152217"/>
                <a:gd name="connsiteY30" fmla="*/ 1295400 h 2217998"/>
                <a:gd name="connsiteX31" fmla="*/ 0 w 3152217"/>
                <a:gd name="connsiteY31" fmla="*/ 1266825 h 2217998"/>
                <a:gd name="connsiteX32" fmla="*/ 9525 w 3152217"/>
                <a:gd name="connsiteY32" fmla="*/ 28575 h 2217998"/>
                <a:gd name="connsiteX33" fmla="*/ 323850 w 3152217"/>
                <a:gd name="connsiteY33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798691 w 3152217"/>
                <a:gd name="connsiteY25" fmla="*/ 2010144 h 2217998"/>
                <a:gd name="connsiteX26" fmla="*/ 1775643 w 3152217"/>
                <a:gd name="connsiteY26" fmla="*/ 1987096 h 2217998"/>
                <a:gd name="connsiteX27" fmla="*/ 1848068 w 3152217"/>
                <a:gd name="connsiteY27" fmla="*/ 1914670 h 2217998"/>
                <a:gd name="connsiteX28" fmla="*/ 1533525 w 3152217"/>
                <a:gd name="connsiteY28" fmla="*/ 1485900 h 2217998"/>
                <a:gd name="connsiteX29" fmla="*/ 1219200 w 3152217"/>
                <a:gd name="connsiteY29" fmla="*/ 1181100 h 2217998"/>
                <a:gd name="connsiteX30" fmla="*/ 571500 w 3152217"/>
                <a:gd name="connsiteY30" fmla="*/ 1295400 h 2217998"/>
                <a:gd name="connsiteX31" fmla="*/ 0 w 3152217"/>
                <a:gd name="connsiteY31" fmla="*/ 1266825 h 2217998"/>
                <a:gd name="connsiteX32" fmla="*/ 9525 w 3152217"/>
                <a:gd name="connsiteY32" fmla="*/ 28575 h 2217998"/>
                <a:gd name="connsiteX33" fmla="*/ 323850 w 3152217"/>
                <a:gd name="connsiteY33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8068 w 3152217"/>
                <a:gd name="connsiteY26" fmla="*/ 191467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8068 w 3152217"/>
                <a:gd name="connsiteY26" fmla="*/ 1911865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8068 w 3152217"/>
                <a:gd name="connsiteY26" fmla="*/ 1911865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2458 w 3152217"/>
                <a:gd name="connsiteY26" fmla="*/ 189784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2458 w 3152217"/>
                <a:gd name="connsiteY26" fmla="*/ 189784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2458 w 3152217"/>
                <a:gd name="connsiteY26" fmla="*/ 189784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2458 w 3152217"/>
                <a:gd name="connsiteY26" fmla="*/ 189784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3152217 w 3152217"/>
                <a:gd name="connsiteY5" fmla="*/ 1217685 h 2217998"/>
                <a:gd name="connsiteX6" fmla="*/ 3152217 w 3152217"/>
                <a:gd name="connsiteY6" fmla="*/ 1429902 h 2217998"/>
                <a:gd name="connsiteX7" fmla="*/ 2940000 w 3152217"/>
                <a:gd name="connsiteY7" fmla="*/ 1429902 h 2217998"/>
                <a:gd name="connsiteX8" fmla="*/ 2539107 w 3152217"/>
                <a:gd name="connsiteY8" fmla="*/ 1029008 h 2217998"/>
                <a:gd name="connsiteX9" fmla="*/ 2474399 w 3152217"/>
                <a:gd name="connsiteY9" fmla="*/ 1115717 h 2217998"/>
                <a:gd name="connsiteX10" fmla="*/ 2907621 w 3152217"/>
                <a:gd name="connsiteY10" fmla="*/ 1548940 h 2217998"/>
                <a:gd name="connsiteX11" fmla="*/ 2907621 w 3152217"/>
                <a:gd name="connsiteY11" fmla="*/ 1761157 h 2217998"/>
                <a:gd name="connsiteX12" fmla="*/ 2695404 w 3152217"/>
                <a:gd name="connsiteY12" fmla="*/ 1761157 h 2217998"/>
                <a:gd name="connsiteX13" fmla="*/ 2293017 w 3152217"/>
                <a:gd name="connsiteY13" fmla="*/ 1358769 h 2217998"/>
                <a:gd name="connsiteX14" fmla="*/ 2228234 w 3152217"/>
                <a:gd name="connsiteY14" fmla="*/ 1445578 h 2217998"/>
                <a:gd name="connsiteX15" fmla="*/ 2648161 w 3152217"/>
                <a:gd name="connsiteY15" fmla="*/ 1865505 h 2217998"/>
                <a:gd name="connsiteX16" fmla="*/ 2648161 w 3152217"/>
                <a:gd name="connsiteY16" fmla="*/ 2077722 h 2217998"/>
                <a:gd name="connsiteX17" fmla="*/ 2435944 w 3152217"/>
                <a:gd name="connsiteY17" fmla="*/ 2077722 h 2217998"/>
                <a:gd name="connsiteX18" fmla="*/ 2046853 w 3152217"/>
                <a:gd name="connsiteY18" fmla="*/ 1688629 h 2217998"/>
                <a:gd name="connsiteX19" fmla="*/ 1987859 w 3152217"/>
                <a:gd name="connsiteY19" fmla="*/ 1774879 h 2217998"/>
                <a:gd name="connsiteX20" fmla="*/ 2218760 w 3152217"/>
                <a:gd name="connsiteY20" fmla="*/ 2005781 h 2217998"/>
                <a:gd name="connsiteX21" fmla="*/ 2218760 w 3152217"/>
                <a:gd name="connsiteY21" fmla="*/ 2217998 h 2217998"/>
                <a:gd name="connsiteX22" fmla="*/ 2006543 w 3152217"/>
                <a:gd name="connsiteY22" fmla="*/ 2217998 h 2217998"/>
                <a:gd name="connsiteX23" fmla="*/ 1798691 w 3152217"/>
                <a:gd name="connsiteY23" fmla="*/ 2010144 h 2217998"/>
                <a:gd name="connsiteX24" fmla="*/ 1775643 w 3152217"/>
                <a:gd name="connsiteY24" fmla="*/ 1987096 h 2217998"/>
                <a:gd name="connsiteX25" fmla="*/ 1842458 w 3152217"/>
                <a:gd name="connsiteY25" fmla="*/ 1897840 h 2217998"/>
                <a:gd name="connsiteX26" fmla="*/ 1533525 w 3152217"/>
                <a:gd name="connsiteY26" fmla="*/ 1485900 h 2217998"/>
                <a:gd name="connsiteX27" fmla="*/ 1219200 w 3152217"/>
                <a:gd name="connsiteY27" fmla="*/ 1181100 h 2217998"/>
                <a:gd name="connsiteX28" fmla="*/ 571500 w 3152217"/>
                <a:gd name="connsiteY28" fmla="*/ 1295400 h 2217998"/>
                <a:gd name="connsiteX29" fmla="*/ 0 w 3152217"/>
                <a:gd name="connsiteY29" fmla="*/ 1266825 h 2217998"/>
                <a:gd name="connsiteX30" fmla="*/ 9525 w 3152217"/>
                <a:gd name="connsiteY30" fmla="*/ 28575 h 2217998"/>
                <a:gd name="connsiteX31" fmla="*/ 323850 w 3152217"/>
                <a:gd name="connsiteY31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314575 w 3152217"/>
                <a:gd name="connsiteY3" fmla="*/ 285750 h 2217998"/>
                <a:gd name="connsiteX4" fmla="*/ 2724150 w 3152217"/>
                <a:gd name="connsiteY4" fmla="*/ 781050 h 2217998"/>
                <a:gd name="connsiteX5" fmla="*/ 3152217 w 3152217"/>
                <a:gd name="connsiteY5" fmla="*/ 1217685 h 2217998"/>
                <a:gd name="connsiteX6" fmla="*/ 3152217 w 3152217"/>
                <a:gd name="connsiteY6" fmla="*/ 1429902 h 2217998"/>
                <a:gd name="connsiteX7" fmla="*/ 2940000 w 3152217"/>
                <a:gd name="connsiteY7" fmla="*/ 1429902 h 2217998"/>
                <a:gd name="connsiteX8" fmla="*/ 2539107 w 3152217"/>
                <a:gd name="connsiteY8" fmla="*/ 1029008 h 2217998"/>
                <a:gd name="connsiteX9" fmla="*/ 2474399 w 3152217"/>
                <a:gd name="connsiteY9" fmla="*/ 1115717 h 2217998"/>
                <a:gd name="connsiteX10" fmla="*/ 2907621 w 3152217"/>
                <a:gd name="connsiteY10" fmla="*/ 1548940 h 2217998"/>
                <a:gd name="connsiteX11" fmla="*/ 2907621 w 3152217"/>
                <a:gd name="connsiteY11" fmla="*/ 1761157 h 2217998"/>
                <a:gd name="connsiteX12" fmla="*/ 2695404 w 3152217"/>
                <a:gd name="connsiteY12" fmla="*/ 1761157 h 2217998"/>
                <a:gd name="connsiteX13" fmla="*/ 2293017 w 3152217"/>
                <a:gd name="connsiteY13" fmla="*/ 1358769 h 2217998"/>
                <a:gd name="connsiteX14" fmla="*/ 2228234 w 3152217"/>
                <a:gd name="connsiteY14" fmla="*/ 1445578 h 2217998"/>
                <a:gd name="connsiteX15" fmla="*/ 2648161 w 3152217"/>
                <a:gd name="connsiteY15" fmla="*/ 1865505 h 2217998"/>
                <a:gd name="connsiteX16" fmla="*/ 2648161 w 3152217"/>
                <a:gd name="connsiteY16" fmla="*/ 2077722 h 2217998"/>
                <a:gd name="connsiteX17" fmla="*/ 2435944 w 3152217"/>
                <a:gd name="connsiteY17" fmla="*/ 2077722 h 2217998"/>
                <a:gd name="connsiteX18" fmla="*/ 2046853 w 3152217"/>
                <a:gd name="connsiteY18" fmla="*/ 1688629 h 2217998"/>
                <a:gd name="connsiteX19" fmla="*/ 1987859 w 3152217"/>
                <a:gd name="connsiteY19" fmla="*/ 1774879 h 2217998"/>
                <a:gd name="connsiteX20" fmla="*/ 2218760 w 3152217"/>
                <a:gd name="connsiteY20" fmla="*/ 2005781 h 2217998"/>
                <a:gd name="connsiteX21" fmla="*/ 2218760 w 3152217"/>
                <a:gd name="connsiteY21" fmla="*/ 2217998 h 2217998"/>
                <a:gd name="connsiteX22" fmla="*/ 2006543 w 3152217"/>
                <a:gd name="connsiteY22" fmla="*/ 2217998 h 2217998"/>
                <a:gd name="connsiteX23" fmla="*/ 1798691 w 3152217"/>
                <a:gd name="connsiteY23" fmla="*/ 2010144 h 2217998"/>
                <a:gd name="connsiteX24" fmla="*/ 1775643 w 3152217"/>
                <a:gd name="connsiteY24" fmla="*/ 1987096 h 2217998"/>
                <a:gd name="connsiteX25" fmla="*/ 1842458 w 3152217"/>
                <a:gd name="connsiteY25" fmla="*/ 1897840 h 2217998"/>
                <a:gd name="connsiteX26" fmla="*/ 1533525 w 3152217"/>
                <a:gd name="connsiteY26" fmla="*/ 1485900 h 2217998"/>
                <a:gd name="connsiteX27" fmla="*/ 1219200 w 3152217"/>
                <a:gd name="connsiteY27" fmla="*/ 1181100 h 2217998"/>
                <a:gd name="connsiteX28" fmla="*/ 571500 w 3152217"/>
                <a:gd name="connsiteY28" fmla="*/ 1295400 h 2217998"/>
                <a:gd name="connsiteX29" fmla="*/ 0 w 3152217"/>
                <a:gd name="connsiteY29" fmla="*/ 1266825 h 2217998"/>
                <a:gd name="connsiteX30" fmla="*/ 9525 w 3152217"/>
                <a:gd name="connsiteY30" fmla="*/ 28575 h 2217998"/>
                <a:gd name="connsiteX31" fmla="*/ 323850 w 3152217"/>
                <a:gd name="connsiteY31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314575 w 3152217"/>
                <a:gd name="connsiteY3" fmla="*/ 285750 h 2217998"/>
                <a:gd name="connsiteX4" fmla="*/ 2724150 w 3152217"/>
                <a:gd name="connsiteY4" fmla="*/ 781050 h 2217998"/>
                <a:gd name="connsiteX5" fmla="*/ 3152217 w 3152217"/>
                <a:gd name="connsiteY5" fmla="*/ 1217685 h 2217998"/>
                <a:gd name="connsiteX6" fmla="*/ 3152217 w 3152217"/>
                <a:gd name="connsiteY6" fmla="*/ 1429902 h 2217998"/>
                <a:gd name="connsiteX7" fmla="*/ 2940000 w 3152217"/>
                <a:gd name="connsiteY7" fmla="*/ 1429902 h 2217998"/>
                <a:gd name="connsiteX8" fmla="*/ 2539107 w 3152217"/>
                <a:gd name="connsiteY8" fmla="*/ 1029008 h 2217998"/>
                <a:gd name="connsiteX9" fmla="*/ 2474399 w 3152217"/>
                <a:gd name="connsiteY9" fmla="*/ 1115717 h 2217998"/>
                <a:gd name="connsiteX10" fmla="*/ 2907621 w 3152217"/>
                <a:gd name="connsiteY10" fmla="*/ 1548940 h 2217998"/>
                <a:gd name="connsiteX11" fmla="*/ 2907621 w 3152217"/>
                <a:gd name="connsiteY11" fmla="*/ 1761157 h 2217998"/>
                <a:gd name="connsiteX12" fmla="*/ 2695404 w 3152217"/>
                <a:gd name="connsiteY12" fmla="*/ 1761157 h 2217998"/>
                <a:gd name="connsiteX13" fmla="*/ 2293017 w 3152217"/>
                <a:gd name="connsiteY13" fmla="*/ 1358769 h 2217998"/>
                <a:gd name="connsiteX14" fmla="*/ 2228234 w 3152217"/>
                <a:gd name="connsiteY14" fmla="*/ 1445578 h 2217998"/>
                <a:gd name="connsiteX15" fmla="*/ 2648161 w 3152217"/>
                <a:gd name="connsiteY15" fmla="*/ 1865505 h 2217998"/>
                <a:gd name="connsiteX16" fmla="*/ 2648161 w 3152217"/>
                <a:gd name="connsiteY16" fmla="*/ 2077722 h 2217998"/>
                <a:gd name="connsiteX17" fmla="*/ 2435944 w 3152217"/>
                <a:gd name="connsiteY17" fmla="*/ 2077722 h 2217998"/>
                <a:gd name="connsiteX18" fmla="*/ 2046853 w 3152217"/>
                <a:gd name="connsiteY18" fmla="*/ 1688629 h 2217998"/>
                <a:gd name="connsiteX19" fmla="*/ 1987859 w 3152217"/>
                <a:gd name="connsiteY19" fmla="*/ 1774879 h 2217998"/>
                <a:gd name="connsiteX20" fmla="*/ 2218760 w 3152217"/>
                <a:gd name="connsiteY20" fmla="*/ 2005781 h 2217998"/>
                <a:gd name="connsiteX21" fmla="*/ 2218760 w 3152217"/>
                <a:gd name="connsiteY21" fmla="*/ 2217998 h 2217998"/>
                <a:gd name="connsiteX22" fmla="*/ 2006543 w 3152217"/>
                <a:gd name="connsiteY22" fmla="*/ 2217998 h 2217998"/>
                <a:gd name="connsiteX23" fmla="*/ 1798691 w 3152217"/>
                <a:gd name="connsiteY23" fmla="*/ 2010144 h 2217998"/>
                <a:gd name="connsiteX24" fmla="*/ 1775643 w 3152217"/>
                <a:gd name="connsiteY24" fmla="*/ 1987096 h 2217998"/>
                <a:gd name="connsiteX25" fmla="*/ 1842458 w 3152217"/>
                <a:gd name="connsiteY25" fmla="*/ 1897840 h 2217998"/>
                <a:gd name="connsiteX26" fmla="*/ 1533525 w 3152217"/>
                <a:gd name="connsiteY26" fmla="*/ 1485900 h 2217998"/>
                <a:gd name="connsiteX27" fmla="*/ 1219200 w 3152217"/>
                <a:gd name="connsiteY27" fmla="*/ 1181100 h 2217998"/>
                <a:gd name="connsiteX28" fmla="*/ 571500 w 3152217"/>
                <a:gd name="connsiteY28" fmla="*/ 1295400 h 2217998"/>
                <a:gd name="connsiteX29" fmla="*/ 0 w 3152217"/>
                <a:gd name="connsiteY29" fmla="*/ 1266825 h 2217998"/>
                <a:gd name="connsiteX30" fmla="*/ 9525 w 3152217"/>
                <a:gd name="connsiteY30" fmla="*/ 28575 h 2217998"/>
                <a:gd name="connsiteX31" fmla="*/ 323850 w 3152217"/>
                <a:gd name="connsiteY31" fmla="*/ 0 h 2217998"/>
                <a:gd name="connsiteX0" fmla="*/ 361950 w 3152217"/>
                <a:gd name="connsiteY0" fmla="*/ 0 h 2256098"/>
                <a:gd name="connsiteX1" fmla="*/ 95250 w 3152217"/>
                <a:gd name="connsiteY1" fmla="*/ 247650 h 2256098"/>
                <a:gd name="connsiteX2" fmla="*/ 1352550 w 3152217"/>
                <a:gd name="connsiteY2" fmla="*/ 123825 h 2256098"/>
                <a:gd name="connsiteX3" fmla="*/ 2314575 w 3152217"/>
                <a:gd name="connsiteY3" fmla="*/ 323850 h 2256098"/>
                <a:gd name="connsiteX4" fmla="*/ 2724150 w 3152217"/>
                <a:gd name="connsiteY4" fmla="*/ 819150 h 2256098"/>
                <a:gd name="connsiteX5" fmla="*/ 3152217 w 3152217"/>
                <a:gd name="connsiteY5" fmla="*/ 1255785 h 2256098"/>
                <a:gd name="connsiteX6" fmla="*/ 3152217 w 3152217"/>
                <a:gd name="connsiteY6" fmla="*/ 1468002 h 2256098"/>
                <a:gd name="connsiteX7" fmla="*/ 2940000 w 3152217"/>
                <a:gd name="connsiteY7" fmla="*/ 1468002 h 2256098"/>
                <a:gd name="connsiteX8" fmla="*/ 2539107 w 3152217"/>
                <a:gd name="connsiteY8" fmla="*/ 1067108 h 2256098"/>
                <a:gd name="connsiteX9" fmla="*/ 2474399 w 3152217"/>
                <a:gd name="connsiteY9" fmla="*/ 1153817 h 2256098"/>
                <a:gd name="connsiteX10" fmla="*/ 2907621 w 3152217"/>
                <a:gd name="connsiteY10" fmla="*/ 1587040 h 2256098"/>
                <a:gd name="connsiteX11" fmla="*/ 2907621 w 3152217"/>
                <a:gd name="connsiteY11" fmla="*/ 1799257 h 2256098"/>
                <a:gd name="connsiteX12" fmla="*/ 2695404 w 3152217"/>
                <a:gd name="connsiteY12" fmla="*/ 1799257 h 2256098"/>
                <a:gd name="connsiteX13" fmla="*/ 2293017 w 3152217"/>
                <a:gd name="connsiteY13" fmla="*/ 1396869 h 2256098"/>
                <a:gd name="connsiteX14" fmla="*/ 2228234 w 3152217"/>
                <a:gd name="connsiteY14" fmla="*/ 1483678 h 2256098"/>
                <a:gd name="connsiteX15" fmla="*/ 2648161 w 3152217"/>
                <a:gd name="connsiteY15" fmla="*/ 1903605 h 2256098"/>
                <a:gd name="connsiteX16" fmla="*/ 2648161 w 3152217"/>
                <a:gd name="connsiteY16" fmla="*/ 2115822 h 2256098"/>
                <a:gd name="connsiteX17" fmla="*/ 2435944 w 3152217"/>
                <a:gd name="connsiteY17" fmla="*/ 2115822 h 2256098"/>
                <a:gd name="connsiteX18" fmla="*/ 2046853 w 3152217"/>
                <a:gd name="connsiteY18" fmla="*/ 1726729 h 2256098"/>
                <a:gd name="connsiteX19" fmla="*/ 1987859 w 3152217"/>
                <a:gd name="connsiteY19" fmla="*/ 1812979 h 2256098"/>
                <a:gd name="connsiteX20" fmla="*/ 2218760 w 3152217"/>
                <a:gd name="connsiteY20" fmla="*/ 2043881 h 2256098"/>
                <a:gd name="connsiteX21" fmla="*/ 2218760 w 3152217"/>
                <a:gd name="connsiteY21" fmla="*/ 2256098 h 2256098"/>
                <a:gd name="connsiteX22" fmla="*/ 2006543 w 3152217"/>
                <a:gd name="connsiteY22" fmla="*/ 2256098 h 2256098"/>
                <a:gd name="connsiteX23" fmla="*/ 1798691 w 3152217"/>
                <a:gd name="connsiteY23" fmla="*/ 2048244 h 2256098"/>
                <a:gd name="connsiteX24" fmla="*/ 1775643 w 3152217"/>
                <a:gd name="connsiteY24" fmla="*/ 2025196 h 2256098"/>
                <a:gd name="connsiteX25" fmla="*/ 1842458 w 3152217"/>
                <a:gd name="connsiteY25" fmla="*/ 1935940 h 2256098"/>
                <a:gd name="connsiteX26" fmla="*/ 1533525 w 3152217"/>
                <a:gd name="connsiteY26" fmla="*/ 1524000 h 2256098"/>
                <a:gd name="connsiteX27" fmla="*/ 1219200 w 3152217"/>
                <a:gd name="connsiteY27" fmla="*/ 1219200 h 2256098"/>
                <a:gd name="connsiteX28" fmla="*/ 571500 w 3152217"/>
                <a:gd name="connsiteY28" fmla="*/ 1333500 h 2256098"/>
                <a:gd name="connsiteX29" fmla="*/ 0 w 3152217"/>
                <a:gd name="connsiteY29" fmla="*/ 1304925 h 2256098"/>
                <a:gd name="connsiteX30" fmla="*/ 9525 w 3152217"/>
                <a:gd name="connsiteY30" fmla="*/ 66675 h 2256098"/>
                <a:gd name="connsiteX31" fmla="*/ 361950 w 3152217"/>
                <a:gd name="connsiteY31" fmla="*/ 0 h 2256098"/>
                <a:gd name="connsiteX0" fmla="*/ 361950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361950 w 3152217"/>
                <a:gd name="connsiteY31" fmla="*/ 9525 h 2265623"/>
                <a:gd name="connsiteX0" fmla="*/ 409575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409575 w 3152217"/>
                <a:gd name="connsiteY31" fmla="*/ 9525 h 2265623"/>
                <a:gd name="connsiteX0" fmla="*/ 390525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390525 w 3152217"/>
                <a:gd name="connsiteY31" fmla="*/ 9525 h 2265623"/>
                <a:gd name="connsiteX0" fmla="*/ 390525 w 3152217"/>
                <a:gd name="connsiteY0" fmla="*/ 24506 h 2280604"/>
                <a:gd name="connsiteX1" fmla="*/ 95250 w 3152217"/>
                <a:gd name="connsiteY1" fmla="*/ 272156 h 2280604"/>
                <a:gd name="connsiteX2" fmla="*/ 1352550 w 3152217"/>
                <a:gd name="connsiteY2" fmla="*/ 148331 h 2280604"/>
                <a:gd name="connsiteX3" fmla="*/ 2314575 w 3152217"/>
                <a:gd name="connsiteY3" fmla="*/ 348356 h 2280604"/>
                <a:gd name="connsiteX4" fmla="*/ 2724150 w 3152217"/>
                <a:gd name="connsiteY4" fmla="*/ 843656 h 2280604"/>
                <a:gd name="connsiteX5" fmla="*/ 3152217 w 3152217"/>
                <a:gd name="connsiteY5" fmla="*/ 1280291 h 2280604"/>
                <a:gd name="connsiteX6" fmla="*/ 3152217 w 3152217"/>
                <a:gd name="connsiteY6" fmla="*/ 1492508 h 2280604"/>
                <a:gd name="connsiteX7" fmla="*/ 2940000 w 3152217"/>
                <a:gd name="connsiteY7" fmla="*/ 1492508 h 2280604"/>
                <a:gd name="connsiteX8" fmla="*/ 2539107 w 3152217"/>
                <a:gd name="connsiteY8" fmla="*/ 1091614 h 2280604"/>
                <a:gd name="connsiteX9" fmla="*/ 2474399 w 3152217"/>
                <a:gd name="connsiteY9" fmla="*/ 1178323 h 2280604"/>
                <a:gd name="connsiteX10" fmla="*/ 2907621 w 3152217"/>
                <a:gd name="connsiteY10" fmla="*/ 1611546 h 2280604"/>
                <a:gd name="connsiteX11" fmla="*/ 2907621 w 3152217"/>
                <a:gd name="connsiteY11" fmla="*/ 1823763 h 2280604"/>
                <a:gd name="connsiteX12" fmla="*/ 2695404 w 3152217"/>
                <a:gd name="connsiteY12" fmla="*/ 1823763 h 2280604"/>
                <a:gd name="connsiteX13" fmla="*/ 2293017 w 3152217"/>
                <a:gd name="connsiteY13" fmla="*/ 1421375 h 2280604"/>
                <a:gd name="connsiteX14" fmla="*/ 2228234 w 3152217"/>
                <a:gd name="connsiteY14" fmla="*/ 1508184 h 2280604"/>
                <a:gd name="connsiteX15" fmla="*/ 2648161 w 3152217"/>
                <a:gd name="connsiteY15" fmla="*/ 1928111 h 2280604"/>
                <a:gd name="connsiteX16" fmla="*/ 2648161 w 3152217"/>
                <a:gd name="connsiteY16" fmla="*/ 2140328 h 2280604"/>
                <a:gd name="connsiteX17" fmla="*/ 2435944 w 3152217"/>
                <a:gd name="connsiteY17" fmla="*/ 2140328 h 2280604"/>
                <a:gd name="connsiteX18" fmla="*/ 2046853 w 3152217"/>
                <a:gd name="connsiteY18" fmla="*/ 1751235 h 2280604"/>
                <a:gd name="connsiteX19" fmla="*/ 1987859 w 3152217"/>
                <a:gd name="connsiteY19" fmla="*/ 1837485 h 2280604"/>
                <a:gd name="connsiteX20" fmla="*/ 2218760 w 3152217"/>
                <a:gd name="connsiteY20" fmla="*/ 2068387 h 2280604"/>
                <a:gd name="connsiteX21" fmla="*/ 2218760 w 3152217"/>
                <a:gd name="connsiteY21" fmla="*/ 2280604 h 2280604"/>
                <a:gd name="connsiteX22" fmla="*/ 2006543 w 3152217"/>
                <a:gd name="connsiteY22" fmla="*/ 2280604 h 2280604"/>
                <a:gd name="connsiteX23" fmla="*/ 1798691 w 3152217"/>
                <a:gd name="connsiteY23" fmla="*/ 2072750 h 2280604"/>
                <a:gd name="connsiteX24" fmla="*/ 1775643 w 3152217"/>
                <a:gd name="connsiteY24" fmla="*/ 2049702 h 2280604"/>
                <a:gd name="connsiteX25" fmla="*/ 1842458 w 3152217"/>
                <a:gd name="connsiteY25" fmla="*/ 1960446 h 2280604"/>
                <a:gd name="connsiteX26" fmla="*/ 1533525 w 3152217"/>
                <a:gd name="connsiteY26" fmla="*/ 1548506 h 2280604"/>
                <a:gd name="connsiteX27" fmla="*/ 1219200 w 3152217"/>
                <a:gd name="connsiteY27" fmla="*/ 1243706 h 2280604"/>
                <a:gd name="connsiteX28" fmla="*/ 571500 w 3152217"/>
                <a:gd name="connsiteY28" fmla="*/ 1358006 h 2280604"/>
                <a:gd name="connsiteX29" fmla="*/ 0 w 3152217"/>
                <a:gd name="connsiteY29" fmla="*/ 1329431 h 2280604"/>
                <a:gd name="connsiteX30" fmla="*/ 0 w 3152217"/>
                <a:gd name="connsiteY30" fmla="*/ 14981 h 2280604"/>
                <a:gd name="connsiteX31" fmla="*/ 390525 w 3152217"/>
                <a:gd name="connsiteY31" fmla="*/ 24506 h 2280604"/>
                <a:gd name="connsiteX0" fmla="*/ 390525 w 3152217"/>
                <a:gd name="connsiteY0" fmla="*/ 33386 h 2289484"/>
                <a:gd name="connsiteX1" fmla="*/ 95250 w 3152217"/>
                <a:gd name="connsiteY1" fmla="*/ 281036 h 2289484"/>
                <a:gd name="connsiteX2" fmla="*/ 1352550 w 3152217"/>
                <a:gd name="connsiteY2" fmla="*/ 157211 h 2289484"/>
                <a:gd name="connsiteX3" fmla="*/ 2314575 w 3152217"/>
                <a:gd name="connsiteY3" fmla="*/ 357236 h 2289484"/>
                <a:gd name="connsiteX4" fmla="*/ 2724150 w 3152217"/>
                <a:gd name="connsiteY4" fmla="*/ 852536 h 2289484"/>
                <a:gd name="connsiteX5" fmla="*/ 3152217 w 3152217"/>
                <a:gd name="connsiteY5" fmla="*/ 1289171 h 2289484"/>
                <a:gd name="connsiteX6" fmla="*/ 3152217 w 3152217"/>
                <a:gd name="connsiteY6" fmla="*/ 1501388 h 2289484"/>
                <a:gd name="connsiteX7" fmla="*/ 2940000 w 3152217"/>
                <a:gd name="connsiteY7" fmla="*/ 1501388 h 2289484"/>
                <a:gd name="connsiteX8" fmla="*/ 2539107 w 3152217"/>
                <a:gd name="connsiteY8" fmla="*/ 1100494 h 2289484"/>
                <a:gd name="connsiteX9" fmla="*/ 2474399 w 3152217"/>
                <a:gd name="connsiteY9" fmla="*/ 1187203 h 2289484"/>
                <a:gd name="connsiteX10" fmla="*/ 2907621 w 3152217"/>
                <a:gd name="connsiteY10" fmla="*/ 1620426 h 2289484"/>
                <a:gd name="connsiteX11" fmla="*/ 2907621 w 3152217"/>
                <a:gd name="connsiteY11" fmla="*/ 1832643 h 2289484"/>
                <a:gd name="connsiteX12" fmla="*/ 2695404 w 3152217"/>
                <a:gd name="connsiteY12" fmla="*/ 1832643 h 2289484"/>
                <a:gd name="connsiteX13" fmla="*/ 2293017 w 3152217"/>
                <a:gd name="connsiteY13" fmla="*/ 1430255 h 2289484"/>
                <a:gd name="connsiteX14" fmla="*/ 2228234 w 3152217"/>
                <a:gd name="connsiteY14" fmla="*/ 1517064 h 2289484"/>
                <a:gd name="connsiteX15" fmla="*/ 2648161 w 3152217"/>
                <a:gd name="connsiteY15" fmla="*/ 1936991 h 2289484"/>
                <a:gd name="connsiteX16" fmla="*/ 2648161 w 3152217"/>
                <a:gd name="connsiteY16" fmla="*/ 2149208 h 2289484"/>
                <a:gd name="connsiteX17" fmla="*/ 2435944 w 3152217"/>
                <a:gd name="connsiteY17" fmla="*/ 2149208 h 2289484"/>
                <a:gd name="connsiteX18" fmla="*/ 2046853 w 3152217"/>
                <a:gd name="connsiteY18" fmla="*/ 1760115 h 2289484"/>
                <a:gd name="connsiteX19" fmla="*/ 1987859 w 3152217"/>
                <a:gd name="connsiteY19" fmla="*/ 1846365 h 2289484"/>
                <a:gd name="connsiteX20" fmla="*/ 2218760 w 3152217"/>
                <a:gd name="connsiteY20" fmla="*/ 2077267 h 2289484"/>
                <a:gd name="connsiteX21" fmla="*/ 2218760 w 3152217"/>
                <a:gd name="connsiteY21" fmla="*/ 2289484 h 2289484"/>
                <a:gd name="connsiteX22" fmla="*/ 2006543 w 3152217"/>
                <a:gd name="connsiteY22" fmla="*/ 2289484 h 2289484"/>
                <a:gd name="connsiteX23" fmla="*/ 1798691 w 3152217"/>
                <a:gd name="connsiteY23" fmla="*/ 2081630 h 2289484"/>
                <a:gd name="connsiteX24" fmla="*/ 1775643 w 3152217"/>
                <a:gd name="connsiteY24" fmla="*/ 2058582 h 2289484"/>
                <a:gd name="connsiteX25" fmla="*/ 1842458 w 3152217"/>
                <a:gd name="connsiteY25" fmla="*/ 1969326 h 2289484"/>
                <a:gd name="connsiteX26" fmla="*/ 1533525 w 3152217"/>
                <a:gd name="connsiteY26" fmla="*/ 1557386 h 2289484"/>
                <a:gd name="connsiteX27" fmla="*/ 1219200 w 3152217"/>
                <a:gd name="connsiteY27" fmla="*/ 1252586 h 2289484"/>
                <a:gd name="connsiteX28" fmla="*/ 571500 w 3152217"/>
                <a:gd name="connsiteY28" fmla="*/ 1366886 h 2289484"/>
                <a:gd name="connsiteX29" fmla="*/ 0 w 3152217"/>
                <a:gd name="connsiteY29" fmla="*/ 1338311 h 2289484"/>
                <a:gd name="connsiteX30" fmla="*/ 0 w 3152217"/>
                <a:gd name="connsiteY30" fmla="*/ 23861 h 2289484"/>
                <a:gd name="connsiteX31" fmla="*/ 390525 w 3152217"/>
                <a:gd name="connsiteY31" fmla="*/ 33386 h 2289484"/>
                <a:gd name="connsiteX0" fmla="*/ 390525 w 3152217"/>
                <a:gd name="connsiteY0" fmla="*/ 24507 h 2280605"/>
                <a:gd name="connsiteX1" fmla="*/ 95250 w 3152217"/>
                <a:gd name="connsiteY1" fmla="*/ 272157 h 2280605"/>
                <a:gd name="connsiteX2" fmla="*/ 1352550 w 3152217"/>
                <a:gd name="connsiteY2" fmla="*/ 148332 h 2280605"/>
                <a:gd name="connsiteX3" fmla="*/ 2314575 w 3152217"/>
                <a:gd name="connsiteY3" fmla="*/ 348357 h 2280605"/>
                <a:gd name="connsiteX4" fmla="*/ 2724150 w 3152217"/>
                <a:gd name="connsiteY4" fmla="*/ 843657 h 2280605"/>
                <a:gd name="connsiteX5" fmla="*/ 3152217 w 3152217"/>
                <a:gd name="connsiteY5" fmla="*/ 1280292 h 2280605"/>
                <a:gd name="connsiteX6" fmla="*/ 3152217 w 3152217"/>
                <a:gd name="connsiteY6" fmla="*/ 1492509 h 2280605"/>
                <a:gd name="connsiteX7" fmla="*/ 2940000 w 3152217"/>
                <a:gd name="connsiteY7" fmla="*/ 1492509 h 2280605"/>
                <a:gd name="connsiteX8" fmla="*/ 2539107 w 3152217"/>
                <a:gd name="connsiteY8" fmla="*/ 1091615 h 2280605"/>
                <a:gd name="connsiteX9" fmla="*/ 2474399 w 3152217"/>
                <a:gd name="connsiteY9" fmla="*/ 1178324 h 2280605"/>
                <a:gd name="connsiteX10" fmla="*/ 2907621 w 3152217"/>
                <a:gd name="connsiteY10" fmla="*/ 1611547 h 2280605"/>
                <a:gd name="connsiteX11" fmla="*/ 2907621 w 3152217"/>
                <a:gd name="connsiteY11" fmla="*/ 1823764 h 2280605"/>
                <a:gd name="connsiteX12" fmla="*/ 2695404 w 3152217"/>
                <a:gd name="connsiteY12" fmla="*/ 1823764 h 2280605"/>
                <a:gd name="connsiteX13" fmla="*/ 2293017 w 3152217"/>
                <a:gd name="connsiteY13" fmla="*/ 1421376 h 2280605"/>
                <a:gd name="connsiteX14" fmla="*/ 2228234 w 3152217"/>
                <a:gd name="connsiteY14" fmla="*/ 1508185 h 2280605"/>
                <a:gd name="connsiteX15" fmla="*/ 2648161 w 3152217"/>
                <a:gd name="connsiteY15" fmla="*/ 1928112 h 2280605"/>
                <a:gd name="connsiteX16" fmla="*/ 2648161 w 3152217"/>
                <a:gd name="connsiteY16" fmla="*/ 2140329 h 2280605"/>
                <a:gd name="connsiteX17" fmla="*/ 2435944 w 3152217"/>
                <a:gd name="connsiteY17" fmla="*/ 2140329 h 2280605"/>
                <a:gd name="connsiteX18" fmla="*/ 2046853 w 3152217"/>
                <a:gd name="connsiteY18" fmla="*/ 1751236 h 2280605"/>
                <a:gd name="connsiteX19" fmla="*/ 1987859 w 3152217"/>
                <a:gd name="connsiteY19" fmla="*/ 1837486 h 2280605"/>
                <a:gd name="connsiteX20" fmla="*/ 2218760 w 3152217"/>
                <a:gd name="connsiteY20" fmla="*/ 2068388 h 2280605"/>
                <a:gd name="connsiteX21" fmla="*/ 2218760 w 3152217"/>
                <a:gd name="connsiteY21" fmla="*/ 2280605 h 2280605"/>
                <a:gd name="connsiteX22" fmla="*/ 2006543 w 3152217"/>
                <a:gd name="connsiteY22" fmla="*/ 2280605 h 2280605"/>
                <a:gd name="connsiteX23" fmla="*/ 1798691 w 3152217"/>
                <a:gd name="connsiteY23" fmla="*/ 2072751 h 2280605"/>
                <a:gd name="connsiteX24" fmla="*/ 1775643 w 3152217"/>
                <a:gd name="connsiteY24" fmla="*/ 2049703 h 2280605"/>
                <a:gd name="connsiteX25" fmla="*/ 1842458 w 3152217"/>
                <a:gd name="connsiteY25" fmla="*/ 1960447 h 2280605"/>
                <a:gd name="connsiteX26" fmla="*/ 1533525 w 3152217"/>
                <a:gd name="connsiteY26" fmla="*/ 1548507 h 2280605"/>
                <a:gd name="connsiteX27" fmla="*/ 1219200 w 3152217"/>
                <a:gd name="connsiteY27" fmla="*/ 1243707 h 2280605"/>
                <a:gd name="connsiteX28" fmla="*/ 571500 w 3152217"/>
                <a:gd name="connsiteY28" fmla="*/ 1358007 h 2280605"/>
                <a:gd name="connsiteX29" fmla="*/ 0 w 3152217"/>
                <a:gd name="connsiteY29" fmla="*/ 1329432 h 2280605"/>
                <a:gd name="connsiteX30" fmla="*/ 0 w 3152217"/>
                <a:gd name="connsiteY30" fmla="*/ 14982 h 2280605"/>
                <a:gd name="connsiteX31" fmla="*/ 390525 w 3152217"/>
                <a:gd name="connsiteY31" fmla="*/ 24507 h 2280605"/>
                <a:gd name="connsiteX0" fmla="*/ 390525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390525 w 3152217"/>
                <a:gd name="connsiteY31" fmla="*/ 9525 h 2265623"/>
                <a:gd name="connsiteX0" fmla="*/ 390525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390525 w 3152217"/>
                <a:gd name="connsiteY31" fmla="*/ 9525 h 2265623"/>
                <a:gd name="connsiteX0" fmla="*/ 400050 w 3152217"/>
                <a:gd name="connsiteY0" fmla="*/ 0 h 2284673"/>
                <a:gd name="connsiteX1" fmla="*/ 95250 w 3152217"/>
                <a:gd name="connsiteY1" fmla="*/ 276225 h 2284673"/>
                <a:gd name="connsiteX2" fmla="*/ 1352550 w 3152217"/>
                <a:gd name="connsiteY2" fmla="*/ 152400 h 2284673"/>
                <a:gd name="connsiteX3" fmla="*/ 2314575 w 3152217"/>
                <a:gd name="connsiteY3" fmla="*/ 352425 h 2284673"/>
                <a:gd name="connsiteX4" fmla="*/ 2724150 w 3152217"/>
                <a:gd name="connsiteY4" fmla="*/ 847725 h 2284673"/>
                <a:gd name="connsiteX5" fmla="*/ 3152217 w 3152217"/>
                <a:gd name="connsiteY5" fmla="*/ 1284360 h 2284673"/>
                <a:gd name="connsiteX6" fmla="*/ 3152217 w 3152217"/>
                <a:gd name="connsiteY6" fmla="*/ 1496577 h 2284673"/>
                <a:gd name="connsiteX7" fmla="*/ 2940000 w 3152217"/>
                <a:gd name="connsiteY7" fmla="*/ 1496577 h 2284673"/>
                <a:gd name="connsiteX8" fmla="*/ 2539107 w 3152217"/>
                <a:gd name="connsiteY8" fmla="*/ 1095683 h 2284673"/>
                <a:gd name="connsiteX9" fmla="*/ 2474399 w 3152217"/>
                <a:gd name="connsiteY9" fmla="*/ 1182392 h 2284673"/>
                <a:gd name="connsiteX10" fmla="*/ 2907621 w 3152217"/>
                <a:gd name="connsiteY10" fmla="*/ 1615615 h 2284673"/>
                <a:gd name="connsiteX11" fmla="*/ 2907621 w 3152217"/>
                <a:gd name="connsiteY11" fmla="*/ 1827832 h 2284673"/>
                <a:gd name="connsiteX12" fmla="*/ 2695404 w 3152217"/>
                <a:gd name="connsiteY12" fmla="*/ 1827832 h 2284673"/>
                <a:gd name="connsiteX13" fmla="*/ 2293017 w 3152217"/>
                <a:gd name="connsiteY13" fmla="*/ 1425444 h 2284673"/>
                <a:gd name="connsiteX14" fmla="*/ 2228234 w 3152217"/>
                <a:gd name="connsiteY14" fmla="*/ 1512253 h 2284673"/>
                <a:gd name="connsiteX15" fmla="*/ 2648161 w 3152217"/>
                <a:gd name="connsiteY15" fmla="*/ 1932180 h 2284673"/>
                <a:gd name="connsiteX16" fmla="*/ 2648161 w 3152217"/>
                <a:gd name="connsiteY16" fmla="*/ 2144397 h 2284673"/>
                <a:gd name="connsiteX17" fmla="*/ 2435944 w 3152217"/>
                <a:gd name="connsiteY17" fmla="*/ 2144397 h 2284673"/>
                <a:gd name="connsiteX18" fmla="*/ 2046853 w 3152217"/>
                <a:gd name="connsiteY18" fmla="*/ 1755304 h 2284673"/>
                <a:gd name="connsiteX19" fmla="*/ 1987859 w 3152217"/>
                <a:gd name="connsiteY19" fmla="*/ 1841554 h 2284673"/>
                <a:gd name="connsiteX20" fmla="*/ 2218760 w 3152217"/>
                <a:gd name="connsiteY20" fmla="*/ 2072456 h 2284673"/>
                <a:gd name="connsiteX21" fmla="*/ 2218760 w 3152217"/>
                <a:gd name="connsiteY21" fmla="*/ 2284673 h 2284673"/>
                <a:gd name="connsiteX22" fmla="*/ 2006543 w 3152217"/>
                <a:gd name="connsiteY22" fmla="*/ 2284673 h 2284673"/>
                <a:gd name="connsiteX23" fmla="*/ 1798691 w 3152217"/>
                <a:gd name="connsiteY23" fmla="*/ 2076819 h 2284673"/>
                <a:gd name="connsiteX24" fmla="*/ 1775643 w 3152217"/>
                <a:gd name="connsiteY24" fmla="*/ 2053771 h 2284673"/>
                <a:gd name="connsiteX25" fmla="*/ 1842458 w 3152217"/>
                <a:gd name="connsiteY25" fmla="*/ 1964515 h 2284673"/>
                <a:gd name="connsiteX26" fmla="*/ 1533525 w 3152217"/>
                <a:gd name="connsiteY26" fmla="*/ 1552575 h 2284673"/>
                <a:gd name="connsiteX27" fmla="*/ 1219200 w 3152217"/>
                <a:gd name="connsiteY27" fmla="*/ 1247775 h 2284673"/>
                <a:gd name="connsiteX28" fmla="*/ 571500 w 3152217"/>
                <a:gd name="connsiteY28" fmla="*/ 1362075 h 2284673"/>
                <a:gd name="connsiteX29" fmla="*/ 0 w 3152217"/>
                <a:gd name="connsiteY29" fmla="*/ 1333500 h 2284673"/>
                <a:gd name="connsiteX30" fmla="*/ 0 w 3152217"/>
                <a:gd name="connsiteY30" fmla="*/ 19050 h 2284673"/>
                <a:gd name="connsiteX31" fmla="*/ 400050 w 3152217"/>
                <a:gd name="connsiteY31" fmla="*/ 0 h 228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52217" h="2284673">
                  <a:moveTo>
                    <a:pt x="400050" y="0"/>
                  </a:moveTo>
                  <a:lnTo>
                    <a:pt x="95250" y="276225"/>
                  </a:lnTo>
                  <a:cubicBezTo>
                    <a:pt x="349250" y="777875"/>
                    <a:pt x="831850" y="460375"/>
                    <a:pt x="1352550" y="152400"/>
                  </a:cubicBezTo>
                  <a:cubicBezTo>
                    <a:pt x="1641475" y="288925"/>
                    <a:pt x="1968500" y="301625"/>
                    <a:pt x="2314575" y="352425"/>
                  </a:cubicBezTo>
                  <a:cubicBezTo>
                    <a:pt x="2451100" y="603250"/>
                    <a:pt x="2587625" y="682625"/>
                    <a:pt x="2724150" y="847725"/>
                  </a:cubicBezTo>
                  <a:lnTo>
                    <a:pt x="3152217" y="1284360"/>
                  </a:lnTo>
                  <a:cubicBezTo>
                    <a:pt x="3210819" y="1342962"/>
                    <a:pt x="3210819" y="1437975"/>
                    <a:pt x="3152217" y="1496577"/>
                  </a:cubicBezTo>
                  <a:cubicBezTo>
                    <a:pt x="3093615" y="1555179"/>
                    <a:pt x="2998602" y="1555179"/>
                    <a:pt x="2940000" y="1496577"/>
                  </a:cubicBezTo>
                  <a:lnTo>
                    <a:pt x="2539107" y="1095683"/>
                  </a:lnTo>
                  <a:lnTo>
                    <a:pt x="2474399" y="1182392"/>
                  </a:lnTo>
                  <a:lnTo>
                    <a:pt x="2907621" y="1615615"/>
                  </a:lnTo>
                  <a:cubicBezTo>
                    <a:pt x="2966223" y="1674217"/>
                    <a:pt x="2966223" y="1769230"/>
                    <a:pt x="2907621" y="1827832"/>
                  </a:cubicBezTo>
                  <a:cubicBezTo>
                    <a:pt x="2849019" y="1886434"/>
                    <a:pt x="2754006" y="1886434"/>
                    <a:pt x="2695404" y="1827832"/>
                  </a:cubicBezTo>
                  <a:lnTo>
                    <a:pt x="2293017" y="1425444"/>
                  </a:lnTo>
                  <a:lnTo>
                    <a:pt x="2228234" y="1512253"/>
                  </a:lnTo>
                  <a:lnTo>
                    <a:pt x="2648161" y="1932180"/>
                  </a:lnTo>
                  <a:cubicBezTo>
                    <a:pt x="2706763" y="1990782"/>
                    <a:pt x="2706763" y="2085795"/>
                    <a:pt x="2648161" y="2144397"/>
                  </a:cubicBezTo>
                  <a:cubicBezTo>
                    <a:pt x="2589559" y="2202999"/>
                    <a:pt x="2494546" y="2202999"/>
                    <a:pt x="2435944" y="2144397"/>
                  </a:cubicBezTo>
                  <a:lnTo>
                    <a:pt x="2046853" y="1755304"/>
                  </a:lnTo>
                  <a:lnTo>
                    <a:pt x="1987859" y="1841554"/>
                  </a:lnTo>
                  <a:lnTo>
                    <a:pt x="2218760" y="2072456"/>
                  </a:lnTo>
                  <a:cubicBezTo>
                    <a:pt x="2277362" y="2131058"/>
                    <a:pt x="2277362" y="2226071"/>
                    <a:pt x="2218760" y="2284673"/>
                  </a:cubicBezTo>
                  <a:cubicBezTo>
                    <a:pt x="2160158" y="2343275"/>
                    <a:pt x="2065146" y="2343275"/>
                    <a:pt x="2006543" y="2284673"/>
                  </a:cubicBezTo>
                  <a:lnTo>
                    <a:pt x="1798691" y="2076819"/>
                  </a:lnTo>
                  <a:lnTo>
                    <a:pt x="1775643" y="2053771"/>
                  </a:lnTo>
                  <a:lnTo>
                    <a:pt x="1842458" y="1964515"/>
                  </a:lnTo>
                  <a:cubicBezTo>
                    <a:pt x="2026677" y="1607442"/>
                    <a:pt x="1697608" y="1472750"/>
                    <a:pt x="1533525" y="1552575"/>
                  </a:cubicBezTo>
                  <a:cubicBezTo>
                    <a:pt x="1555750" y="1323975"/>
                    <a:pt x="1380229" y="1237081"/>
                    <a:pt x="1219200" y="1247775"/>
                  </a:cubicBezTo>
                  <a:cubicBezTo>
                    <a:pt x="1190625" y="958850"/>
                    <a:pt x="838200" y="793750"/>
                    <a:pt x="571500" y="1362075"/>
                  </a:cubicBezTo>
                  <a:cubicBezTo>
                    <a:pt x="504825" y="1114425"/>
                    <a:pt x="276225" y="1066800"/>
                    <a:pt x="0" y="1333500"/>
                  </a:cubicBezTo>
                  <a:lnTo>
                    <a:pt x="0" y="19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</p:grpSp>
    </p:spTree>
    <p:extLst>
      <p:ext uri="{BB962C8B-B14F-4D97-AF65-F5344CB8AC3E}">
        <p14:creationId xmlns:p14="http://schemas.microsoft.com/office/powerpoint/2010/main" val="821884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24736947-9411-4362-9917-A3B08E788BF5}"/>
              </a:ext>
            </a:extLst>
          </p:cNvPr>
          <p:cNvCxnSpPr>
            <a:cxnSpLocks/>
          </p:cNvCxnSpPr>
          <p:nvPr/>
        </p:nvCxnSpPr>
        <p:spPr>
          <a:xfrm>
            <a:off x="228600" y="2068390"/>
            <a:ext cx="121158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86C3D362-DA5A-44D7-BCB1-A7FB3724A484}"/>
              </a:ext>
            </a:extLst>
          </p:cNvPr>
          <p:cNvSpPr txBox="1"/>
          <p:nvPr/>
        </p:nvSpPr>
        <p:spPr>
          <a:xfrm>
            <a:off x="228600" y="445762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International Activities 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o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f 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he Turkish Contractors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                           </a:t>
            </a:r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(1972-2026/Jan.-May)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grpSp>
        <p:nvGrpSpPr>
          <p:cNvPr id="128" name="Google Shape;4055;p54">
            <a:extLst>
              <a:ext uri="{FF2B5EF4-FFF2-40B4-BE49-F238E27FC236}">
                <a16:creationId xmlns:a16="http://schemas.microsoft.com/office/drawing/2014/main" id="{24624E1A-DE08-4055-94D2-07F4B96E8603}"/>
              </a:ext>
            </a:extLst>
          </p:cNvPr>
          <p:cNvGrpSpPr/>
          <p:nvPr/>
        </p:nvGrpSpPr>
        <p:grpSpPr>
          <a:xfrm>
            <a:off x="785147" y="2946064"/>
            <a:ext cx="10201859" cy="6895174"/>
            <a:chOff x="238125" y="732525"/>
            <a:chExt cx="7130500" cy="42414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9" name="Google Shape;4056;p54">
              <a:extLst>
                <a:ext uri="{FF2B5EF4-FFF2-40B4-BE49-F238E27FC236}">
                  <a16:creationId xmlns:a16="http://schemas.microsoft.com/office/drawing/2014/main" id="{96502C20-DA81-4941-A99F-85D33485CAE3}"/>
                </a:ext>
              </a:extLst>
            </p:cNvPr>
            <p:cNvSpPr/>
            <p:nvPr/>
          </p:nvSpPr>
          <p:spPr>
            <a:xfrm>
              <a:off x="3175800" y="1003350"/>
              <a:ext cx="3741725" cy="3331975"/>
            </a:xfrm>
            <a:custGeom>
              <a:avLst/>
              <a:gdLst/>
              <a:ahLst/>
              <a:cxnLst/>
              <a:rect l="l" t="t" r="r" b="b"/>
              <a:pathLst>
                <a:path w="149669" h="133279" extrusionOk="0">
                  <a:moveTo>
                    <a:pt x="81445" y="1"/>
                  </a:moveTo>
                  <a:lnTo>
                    <a:pt x="79450" y="1466"/>
                  </a:lnTo>
                  <a:lnTo>
                    <a:pt x="78288" y="3145"/>
                  </a:lnTo>
                  <a:lnTo>
                    <a:pt x="77341" y="834"/>
                  </a:lnTo>
                  <a:lnTo>
                    <a:pt x="75131" y="834"/>
                  </a:lnTo>
                  <a:lnTo>
                    <a:pt x="73868" y="2413"/>
                  </a:lnTo>
                  <a:lnTo>
                    <a:pt x="73161" y="4888"/>
                  </a:lnTo>
                  <a:lnTo>
                    <a:pt x="69891" y="7325"/>
                  </a:lnTo>
                  <a:lnTo>
                    <a:pt x="68313" y="10330"/>
                  </a:lnTo>
                  <a:lnTo>
                    <a:pt x="69474" y="11466"/>
                  </a:lnTo>
                  <a:lnTo>
                    <a:pt x="66318" y="13247"/>
                  </a:lnTo>
                  <a:lnTo>
                    <a:pt x="67782" y="14825"/>
                  </a:lnTo>
                  <a:lnTo>
                    <a:pt x="69790" y="15873"/>
                  </a:lnTo>
                  <a:lnTo>
                    <a:pt x="68729" y="16504"/>
                  </a:lnTo>
                  <a:lnTo>
                    <a:pt x="65888" y="14812"/>
                  </a:lnTo>
                  <a:lnTo>
                    <a:pt x="65257" y="16605"/>
                  </a:lnTo>
                  <a:lnTo>
                    <a:pt x="63994" y="17439"/>
                  </a:lnTo>
                  <a:lnTo>
                    <a:pt x="65358" y="21644"/>
                  </a:lnTo>
                  <a:lnTo>
                    <a:pt x="67050" y="21959"/>
                  </a:lnTo>
                  <a:lnTo>
                    <a:pt x="68199" y="22906"/>
                  </a:lnTo>
                  <a:cubicBezTo>
                    <a:pt x="67252" y="23336"/>
                    <a:pt x="65674" y="23651"/>
                    <a:pt x="65674" y="23651"/>
                  </a:cubicBezTo>
                  <a:lnTo>
                    <a:pt x="66419" y="25230"/>
                  </a:lnTo>
                  <a:lnTo>
                    <a:pt x="65358" y="26593"/>
                  </a:lnTo>
                  <a:lnTo>
                    <a:pt x="63577" y="25962"/>
                  </a:lnTo>
                  <a:lnTo>
                    <a:pt x="64625" y="23967"/>
                  </a:lnTo>
                  <a:lnTo>
                    <a:pt x="63262" y="20394"/>
                  </a:lnTo>
                  <a:lnTo>
                    <a:pt x="62214" y="17439"/>
                  </a:lnTo>
                  <a:lnTo>
                    <a:pt x="61368" y="15343"/>
                  </a:lnTo>
                  <a:lnTo>
                    <a:pt x="59688" y="14711"/>
                  </a:lnTo>
                  <a:lnTo>
                    <a:pt x="58842" y="18386"/>
                  </a:lnTo>
                  <a:lnTo>
                    <a:pt x="58792" y="21012"/>
                  </a:lnTo>
                  <a:lnTo>
                    <a:pt x="60951" y="22906"/>
                  </a:lnTo>
                  <a:lnTo>
                    <a:pt x="60951" y="24485"/>
                  </a:lnTo>
                  <a:lnTo>
                    <a:pt x="58009" y="23020"/>
                  </a:lnTo>
                  <a:lnTo>
                    <a:pt x="55319" y="22389"/>
                  </a:lnTo>
                  <a:lnTo>
                    <a:pt x="54978" y="23437"/>
                  </a:lnTo>
                  <a:lnTo>
                    <a:pt x="55547" y="24598"/>
                  </a:lnTo>
                  <a:lnTo>
                    <a:pt x="52516" y="25230"/>
                  </a:lnTo>
                  <a:lnTo>
                    <a:pt x="48526" y="27326"/>
                  </a:lnTo>
                  <a:lnTo>
                    <a:pt x="46632" y="29535"/>
                  </a:lnTo>
                  <a:lnTo>
                    <a:pt x="46114" y="26909"/>
                  </a:lnTo>
                  <a:lnTo>
                    <a:pt x="44852" y="26391"/>
                  </a:lnTo>
                  <a:lnTo>
                    <a:pt x="44536" y="29119"/>
                  </a:lnTo>
                  <a:lnTo>
                    <a:pt x="42326" y="30381"/>
                  </a:lnTo>
                  <a:lnTo>
                    <a:pt x="43488" y="32162"/>
                  </a:lnTo>
                  <a:lnTo>
                    <a:pt x="41379" y="32061"/>
                  </a:lnTo>
                  <a:lnTo>
                    <a:pt x="40647" y="33223"/>
                  </a:lnTo>
                  <a:lnTo>
                    <a:pt x="39169" y="30381"/>
                  </a:lnTo>
                  <a:lnTo>
                    <a:pt x="37490" y="29119"/>
                  </a:lnTo>
                  <a:lnTo>
                    <a:pt x="37490" y="29119"/>
                  </a:lnTo>
                  <a:lnTo>
                    <a:pt x="40748" y="29750"/>
                  </a:lnTo>
                  <a:lnTo>
                    <a:pt x="42225" y="28803"/>
                  </a:lnTo>
                  <a:lnTo>
                    <a:pt x="41379" y="26593"/>
                  </a:lnTo>
                  <a:lnTo>
                    <a:pt x="37806" y="24699"/>
                  </a:lnTo>
                  <a:lnTo>
                    <a:pt x="35078" y="23538"/>
                  </a:lnTo>
                  <a:lnTo>
                    <a:pt x="32654" y="22906"/>
                  </a:lnTo>
                  <a:lnTo>
                    <a:pt x="29181" y="24068"/>
                  </a:lnTo>
                  <a:lnTo>
                    <a:pt x="25292" y="28172"/>
                  </a:lnTo>
                  <a:lnTo>
                    <a:pt x="22767" y="31745"/>
                  </a:lnTo>
                  <a:lnTo>
                    <a:pt x="21403" y="34586"/>
                  </a:lnTo>
                  <a:lnTo>
                    <a:pt x="18878" y="37112"/>
                  </a:lnTo>
                  <a:lnTo>
                    <a:pt x="18082" y="38892"/>
                  </a:lnTo>
                  <a:lnTo>
                    <a:pt x="19130" y="42680"/>
                  </a:lnTo>
                  <a:lnTo>
                    <a:pt x="20923" y="42364"/>
                  </a:lnTo>
                  <a:lnTo>
                    <a:pt x="22186" y="40786"/>
                  </a:lnTo>
                  <a:lnTo>
                    <a:pt x="23651" y="43311"/>
                  </a:lnTo>
                  <a:lnTo>
                    <a:pt x="23449" y="44776"/>
                  </a:lnTo>
                  <a:lnTo>
                    <a:pt x="26441" y="45092"/>
                  </a:lnTo>
                  <a:cubicBezTo>
                    <a:pt x="26441" y="45092"/>
                    <a:pt x="28058" y="42882"/>
                    <a:pt x="28058" y="42566"/>
                  </a:cubicBezTo>
                  <a:cubicBezTo>
                    <a:pt x="28058" y="42251"/>
                    <a:pt x="28487" y="40256"/>
                    <a:pt x="28487" y="40256"/>
                  </a:cubicBezTo>
                  <a:lnTo>
                    <a:pt x="26909" y="37932"/>
                  </a:lnTo>
                  <a:lnTo>
                    <a:pt x="27111" y="35622"/>
                  </a:lnTo>
                  <a:lnTo>
                    <a:pt x="28904" y="34157"/>
                  </a:lnTo>
                  <a:lnTo>
                    <a:pt x="29535" y="32364"/>
                  </a:lnTo>
                  <a:lnTo>
                    <a:pt x="30899" y="31202"/>
                  </a:lnTo>
                  <a:lnTo>
                    <a:pt x="32376" y="32263"/>
                  </a:lnTo>
                  <a:lnTo>
                    <a:pt x="29535" y="35836"/>
                  </a:lnTo>
                  <a:lnTo>
                    <a:pt x="30684" y="39309"/>
                  </a:lnTo>
                  <a:lnTo>
                    <a:pt x="32477" y="39523"/>
                  </a:lnTo>
                  <a:lnTo>
                    <a:pt x="35002" y="38778"/>
                  </a:lnTo>
                  <a:lnTo>
                    <a:pt x="36467" y="39725"/>
                  </a:lnTo>
                  <a:lnTo>
                    <a:pt x="34257" y="41089"/>
                  </a:lnTo>
                  <a:lnTo>
                    <a:pt x="31416" y="41203"/>
                  </a:lnTo>
                  <a:lnTo>
                    <a:pt x="31101" y="42983"/>
                  </a:lnTo>
                  <a:lnTo>
                    <a:pt x="29952" y="44360"/>
                  </a:lnTo>
                  <a:lnTo>
                    <a:pt x="29219" y="46822"/>
                  </a:lnTo>
                  <a:lnTo>
                    <a:pt x="25532" y="47504"/>
                  </a:lnTo>
                  <a:lnTo>
                    <a:pt x="21555" y="47504"/>
                  </a:lnTo>
                  <a:lnTo>
                    <a:pt x="22287" y="45092"/>
                  </a:lnTo>
                  <a:lnTo>
                    <a:pt x="21239" y="43880"/>
                  </a:lnTo>
                  <a:lnTo>
                    <a:pt x="19976" y="45382"/>
                  </a:lnTo>
                  <a:lnTo>
                    <a:pt x="19762" y="48072"/>
                  </a:lnTo>
                  <a:lnTo>
                    <a:pt x="17022" y="49208"/>
                  </a:lnTo>
                  <a:lnTo>
                    <a:pt x="16075" y="52618"/>
                  </a:lnTo>
                  <a:lnTo>
                    <a:pt x="14294" y="54448"/>
                  </a:lnTo>
                  <a:lnTo>
                    <a:pt x="12716" y="54448"/>
                  </a:lnTo>
                  <a:lnTo>
                    <a:pt x="10822" y="54764"/>
                  </a:lnTo>
                  <a:lnTo>
                    <a:pt x="12501" y="55648"/>
                  </a:lnTo>
                  <a:lnTo>
                    <a:pt x="13448" y="57681"/>
                  </a:lnTo>
                  <a:lnTo>
                    <a:pt x="11971" y="59209"/>
                  </a:lnTo>
                  <a:lnTo>
                    <a:pt x="8460" y="58780"/>
                  </a:lnTo>
                  <a:lnTo>
                    <a:pt x="6087" y="60017"/>
                  </a:lnTo>
                  <a:lnTo>
                    <a:pt x="6087" y="65484"/>
                  </a:lnTo>
                  <a:lnTo>
                    <a:pt x="8612" y="66217"/>
                  </a:lnTo>
                  <a:lnTo>
                    <a:pt x="9723" y="67164"/>
                  </a:lnTo>
                  <a:lnTo>
                    <a:pt x="11150" y="66318"/>
                  </a:lnTo>
                  <a:lnTo>
                    <a:pt x="13233" y="66431"/>
                  </a:lnTo>
                  <a:lnTo>
                    <a:pt x="15115" y="63691"/>
                  </a:lnTo>
                  <a:lnTo>
                    <a:pt x="16176" y="61797"/>
                  </a:lnTo>
                  <a:lnTo>
                    <a:pt x="17123" y="61381"/>
                  </a:lnTo>
                  <a:lnTo>
                    <a:pt x="17438" y="59600"/>
                  </a:lnTo>
                  <a:lnTo>
                    <a:pt x="19850" y="60232"/>
                  </a:lnTo>
                  <a:lnTo>
                    <a:pt x="21226" y="59487"/>
                  </a:lnTo>
                  <a:lnTo>
                    <a:pt x="22805" y="59487"/>
                  </a:lnTo>
                  <a:lnTo>
                    <a:pt x="24699" y="61595"/>
                  </a:lnTo>
                  <a:lnTo>
                    <a:pt x="26113" y="62909"/>
                  </a:lnTo>
                  <a:lnTo>
                    <a:pt x="26896" y="64222"/>
                  </a:lnTo>
                  <a:lnTo>
                    <a:pt x="26896" y="65484"/>
                  </a:lnTo>
                  <a:lnTo>
                    <a:pt x="28159" y="64752"/>
                  </a:lnTo>
                  <a:lnTo>
                    <a:pt x="28159" y="62959"/>
                  </a:lnTo>
                  <a:lnTo>
                    <a:pt x="29421" y="63376"/>
                  </a:lnTo>
                  <a:lnTo>
                    <a:pt x="29787" y="62542"/>
                  </a:lnTo>
                  <a:lnTo>
                    <a:pt x="27035" y="60964"/>
                  </a:lnTo>
                  <a:lnTo>
                    <a:pt x="24661" y="58653"/>
                  </a:lnTo>
                  <a:lnTo>
                    <a:pt x="25103" y="57075"/>
                  </a:lnTo>
                  <a:lnTo>
                    <a:pt x="27527" y="58754"/>
                  </a:lnTo>
                  <a:lnTo>
                    <a:pt x="30368" y="61595"/>
                  </a:lnTo>
                  <a:lnTo>
                    <a:pt x="31846" y="65383"/>
                  </a:lnTo>
                  <a:lnTo>
                    <a:pt x="33525" y="66671"/>
                  </a:lnTo>
                  <a:lnTo>
                    <a:pt x="34889" y="65383"/>
                  </a:lnTo>
                  <a:lnTo>
                    <a:pt x="33740" y="64020"/>
                  </a:lnTo>
                  <a:lnTo>
                    <a:pt x="35002" y="62643"/>
                  </a:lnTo>
                  <a:lnTo>
                    <a:pt x="36366" y="62441"/>
                  </a:lnTo>
                  <a:lnTo>
                    <a:pt x="37945" y="62126"/>
                  </a:lnTo>
                  <a:lnTo>
                    <a:pt x="37831" y="59701"/>
                  </a:lnTo>
                  <a:lnTo>
                    <a:pt x="39409" y="56343"/>
                  </a:lnTo>
                  <a:lnTo>
                    <a:pt x="41101" y="55913"/>
                  </a:lnTo>
                  <a:lnTo>
                    <a:pt x="41733" y="58237"/>
                  </a:lnTo>
                  <a:lnTo>
                    <a:pt x="43627" y="58237"/>
                  </a:lnTo>
                  <a:lnTo>
                    <a:pt x="43513" y="56759"/>
                  </a:lnTo>
                  <a:lnTo>
                    <a:pt x="45407" y="55547"/>
                  </a:lnTo>
                  <a:lnTo>
                    <a:pt x="44776" y="57466"/>
                  </a:lnTo>
                  <a:lnTo>
                    <a:pt x="47402" y="60168"/>
                  </a:lnTo>
                  <a:lnTo>
                    <a:pt x="49195" y="61507"/>
                  </a:lnTo>
                  <a:lnTo>
                    <a:pt x="45306" y="62340"/>
                  </a:lnTo>
                  <a:lnTo>
                    <a:pt x="42149" y="61494"/>
                  </a:lnTo>
                  <a:lnTo>
                    <a:pt x="39624" y="62126"/>
                  </a:lnTo>
                  <a:lnTo>
                    <a:pt x="38147" y="62972"/>
                  </a:lnTo>
                  <a:lnTo>
                    <a:pt x="37099" y="65497"/>
                  </a:lnTo>
                  <a:lnTo>
                    <a:pt x="38892" y="66671"/>
                  </a:lnTo>
                  <a:lnTo>
                    <a:pt x="41619" y="67366"/>
                  </a:lnTo>
                  <a:lnTo>
                    <a:pt x="44031" y="66002"/>
                  </a:lnTo>
                  <a:lnTo>
                    <a:pt x="44978" y="67366"/>
                  </a:lnTo>
                  <a:lnTo>
                    <a:pt x="44144" y="70523"/>
                  </a:lnTo>
                  <a:lnTo>
                    <a:pt x="41404" y="71785"/>
                  </a:lnTo>
                  <a:lnTo>
                    <a:pt x="38046" y="72316"/>
                  </a:lnTo>
                  <a:lnTo>
                    <a:pt x="32578" y="70737"/>
                  </a:lnTo>
                  <a:lnTo>
                    <a:pt x="30684" y="71053"/>
                  </a:lnTo>
                  <a:lnTo>
                    <a:pt x="29005" y="72518"/>
                  </a:lnTo>
                  <a:lnTo>
                    <a:pt x="26441" y="70422"/>
                  </a:lnTo>
                  <a:lnTo>
                    <a:pt x="23966" y="69891"/>
                  </a:lnTo>
                  <a:lnTo>
                    <a:pt x="23600" y="67139"/>
                  </a:lnTo>
                  <a:lnTo>
                    <a:pt x="22186" y="66823"/>
                  </a:lnTo>
                  <a:lnTo>
                    <a:pt x="20077" y="67164"/>
                  </a:lnTo>
                  <a:lnTo>
                    <a:pt x="15948" y="67139"/>
                  </a:lnTo>
                  <a:lnTo>
                    <a:pt x="11554" y="68742"/>
                  </a:lnTo>
                  <a:lnTo>
                    <a:pt x="10291" y="68111"/>
                  </a:lnTo>
                  <a:lnTo>
                    <a:pt x="8511" y="69891"/>
                  </a:lnTo>
                  <a:lnTo>
                    <a:pt x="6718" y="71785"/>
                  </a:lnTo>
                  <a:lnTo>
                    <a:pt x="6087" y="73793"/>
                  </a:lnTo>
                  <a:lnTo>
                    <a:pt x="3460" y="75687"/>
                  </a:lnTo>
                  <a:lnTo>
                    <a:pt x="1048" y="79564"/>
                  </a:lnTo>
                  <a:lnTo>
                    <a:pt x="0" y="82089"/>
                  </a:lnTo>
                  <a:lnTo>
                    <a:pt x="518" y="84501"/>
                  </a:lnTo>
                  <a:lnTo>
                    <a:pt x="0" y="87342"/>
                  </a:lnTo>
                  <a:lnTo>
                    <a:pt x="834" y="90814"/>
                  </a:lnTo>
                  <a:lnTo>
                    <a:pt x="3258" y="93340"/>
                  </a:lnTo>
                  <a:lnTo>
                    <a:pt x="5038" y="95234"/>
                  </a:lnTo>
                  <a:lnTo>
                    <a:pt x="8094" y="97027"/>
                  </a:lnTo>
                  <a:lnTo>
                    <a:pt x="10822" y="96711"/>
                  </a:lnTo>
                  <a:lnTo>
                    <a:pt x="13347" y="96711"/>
                  </a:lnTo>
                  <a:lnTo>
                    <a:pt x="16075" y="95335"/>
                  </a:lnTo>
                  <a:lnTo>
                    <a:pt x="18398" y="95600"/>
                  </a:lnTo>
                  <a:lnTo>
                    <a:pt x="19345" y="97203"/>
                  </a:lnTo>
                  <a:lnTo>
                    <a:pt x="22186" y="97052"/>
                  </a:lnTo>
                  <a:lnTo>
                    <a:pt x="23335" y="98921"/>
                  </a:lnTo>
                  <a:lnTo>
                    <a:pt x="22918" y="103012"/>
                  </a:lnTo>
                  <a:lnTo>
                    <a:pt x="25040" y="106169"/>
                  </a:lnTo>
                  <a:lnTo>
                    <a:pt x="25646" y="109325"/>
                  </a:lnTo>
                  <a:lnTo>
                    <a:pt x="25646" y="112166"/>
                  </a:lnTo>
                  <a:lnTo>
                    <a:pt x="23752" y="114793"/>
                  </a:lnTo>
                  <a:lnTo>
                    <a:pt x="23752" y="117205"/>
                  </a:lnTo>
                  <a:lnTo>
                    <a:pt x="25646" y="119945"/>
                  </a:lnTo>
                  <a:lnTo>
                    <a:pt x="25646" y="123505"/>
                  </a:lnTo>
                  <a:lnTo>
                    <a:pt x="27641" y="126132"/>
                  </a:lnTo>
                  <a:lnTo>
                    <a:pt x="28752" y="128228"/>
                  </a:lnTo>
                  <a:lnTo>
                    <a:pt x="29143" y="130539"/>
                  </a:lnTo>
                  <a:lnTo>
                    <a:pt x="30899" y="133279"/>
                  </a:lnTo>
                  <a:lnTo>
                    <a:pt x="35419" y="133279"/>
                  </a:lnTo>
                  <a:lnTo>
                    <a:pt x="37945" y="131385"/>
                  </a:lnTo>
                  <a:lnTo>
                    <a:pt x="39624" y="129541"/>
                  </a:lnTo>
                  <a:lnTo>
                    <a:pt x="42149" y="126675"/>
                  </a:lnTo>
                  <a:lnTo>
                    <a:pt x="42781" y="123808"/>
                  </a:lnTo>
                  <a:lnTo>
                    <a:pt x="44258" y="123808"/>
                  </a:lnTo>
                  <a:lnTo>
                    <a:pt x="44574" y="119705"/>
                  </a:lnTo>
                  <a:lnTo>
                    <a:pt x="44574" y="118442"/>
                  </a:lnTo>
                  <a:lnTo>
                    <a:pt x="48678" y="115285"/>
                  </a:lnTo>
                  <a:lnTo>
                    <a:pt x="50256" y="112874"/>
                  </a:lnTo>
                  <a:lnTo>
                    <a:pt x="50256" y="110260"/>
                  </a:lnTo>
                  <a:lnTo>
                    <a:pt x="49410" y="108265"/>
                  </a:lnTo>
                  <a:lnTo>
                    <a:pt x="49460" y="105954"/>
                  </a:lnTo>
                  <a:lnTo>
                    <a:pt x="48905" y="104477"/>
                  </a:lnTo>
                  <a:lnTo>
                    <a:pt x="51683" y="101951"/>
                  </a:lnTo>
                  <a:lnTo>
                    <a:pt x="54334" y="99009"/>
                  </a:lnTo>
                  <a:lnTo>
                    <a:pt x="57592" y="97014"/>
                  </a:lnTo>
                  <a:cubicBezTo>
                    <a:pt x="57592" y="97014"/>
                    <a:pt x="59070" y="94388"/>
                    <a:pt x="59070" y="93958"/>
                  </a:cubicBezTo>
                  <a:cubicBezTo>
                    <a:pt x="59070" y="93542"/>
                    <a:pt x="59916" y="91433"/>
                    <a:pt x="59916" y="91433"/>
                  </a:cubicBezTo>
                  <a:lnTo>
                    <a:pt x="59398" y="89754"/>
                  </a:lnTo>
                  <a:lnTo>
                    <a:pt x="57921" y="90498"/>
                  </a:lnTo>
                  <a:lnTo>
                    <a:pt x="54132" y="91016"/>
                  </a:lnTo>
                  <a:lnTo>
                    <a:pt x="52870" y="91648"/>
                  </a:lnTo>
                  <a:lnTo>
                    <a:pt x="52238" y="89754"/>
                  </a:lnTo>
                  <a:lnTo>
                    <a:pt x="51721" y="88604"/>
                  </a:lnTo>
                  <a:lnTo>
                    <a:pt x="49612" y="86597"/>
                  </a:lnTo>
                  <a:lnTo>
                    <a:pt x="48248" y="85650"/>
                  </a:lnTo>
                  <a:lnTo>
                    <a:pt x="46139" y="80826"/>
                  </a:lnTo>
                  <a:lnTo>
                    <a:pt x="45306" y="79665"/>
                  </a:lnTo>
                  <a:lnTo>
                    <a:pt x="44258" y="76823"/>
                  </a:lnTo>
                  <a:lnTo>
                    <a:pt x="43513" y="75561"/>
                  </a:lnTo>
                  <a:lnTo>
                    <a:pt x="44675" y="75144"/>
                  </a:lnTo>
                  <a:lnTo>
                    <a:pt x="47200" y="78617"/>
                  </a:lnTo>
                  <a:lnTo>
                    <a:pt x="48665" y="80927"/>
                  </a:lnTo>
                  <a:lnTo>
                    <a:pt x="49511" y="83339"/>
                  </a:lnTo>
                  <a:lnTo>
                    <a:pt x="51506" y="84917"/>
                  </a:lnTo>
                  <a:lnTo>
                    <a:pt x="52769" y="87973"/>
                  </a:lnTo>
                  <a:lnTo>
                    <a:pt x="53299" y="89438"/>
                  </a:lnTo>
                  <a:lnTo>
                    <a:pt x="56771" y="87859"/>
                  </a:lnTo>
                  <a:lnTo>
                    <a:pt x="60560" y="87026"/>
                  </a:lnTo>
                  <a:lnTo>
                    <a:pt x="64449" y="85018"/>
                  </a:lnTo>
                  <a:lnTo>
                    <a:pt x="65585" y="82922"/>
                  </a:lnTo>
                  <a:lnTo>
                    <a:pt x="66431" y="80814"/>
                  </a:lnTo>
                  <a:lnTo>
                    <a:pt x="64853" y="79235"/>
                  </a:lnTo>
                  <a:lnTo>
                    <a:pt x="63476" y="77771"/>
                  </a:lnTo>
                  <a:lnTo>
                    <a:pt x="61065" y="78503"/>
                  </a:lnTo>
                  <a:lnTo>
                    <a:pt x="58956" y="78604"/>
                  </a:lnTo>
                  <a:lnTo>
                    <a:pt x="57693" y="76293"/>
                  </a:lnTo>
                  <a:lnTo>
                    <a:pt x="55799" y="74740"/>
                  </a:lnTo>
                  <a:lnTo>
                    <a:pt x="56746" y="73149"/>
                  </a:lnTo>
                  <a:lnTo>
                    <a:pt x="59587" y="75460"/>
                  </a:lnTo>
                  <a:lnTo>
                    <a:pt x="61696" y="76609"/>
                  </a:lnTo>
                  <a:lnTo>
                    <a:pt x="63476" y="76722"/>
                  </a:lnTo>
                  <a:lnTo>
                    <a:pt x="65269" y="77669"/>
                  </a:lnTo>
                  <a:lnTo>
                    <a:pt x="67997" y="78086"/>
                  </a:lnTo>
                  <a:lnTo>
                    <a:pt x="71368" y="77669"/>
                  </a:lnTo>
                  <a:lnTo>
                    <a:pt x="73995" y="79564"/>
                  </a:lnTo>
                  <a:lnTo>
                    <a:pt x="75358" y="81874"/>
                  </a:lnTo>
                  <a:lnTo>
                    <a:pt x="76621" y="82076"/>
                  </a:lnTo>
                  <a:lnTo>
                    <a:pt x="77884" y="80612"/>
                  </a:lnTo>
                  <a:lnTo>
                    <a:pt x="78515" y="83137"/>
                  </a:lnTo>
                  <a:lnTo>
                    <a:pt x="79147" y="85864"/>
                  </a:lnTo>
                  <a:lnTo>
                    <a:pt x="80510" y="88806"/>
                  </a:lnTo>
                  <a:lnTo>
                    <a:pt x="81988" y="92178"/>
                  </a:lnTo>
                  <a:lnTo>
                    <a:pt x="82505" y="94072"/>
                  </a:lnTo>
                  <a:lnTo>
                    <a:pt x="84298" y="91231"/>
                  </a:lnTo>
                  <a:lnTo>
                    <a:pt x="84298" y="88188"/>
                  </a:lnTo>
                  <a:lnTo>
                    <a:pt x="85245" y="86609"/>
                  </a:lnTo>
                  <a:lnTo>
                    <a:pt x="87291" y="84816"/>
                  </a:lnTo>
                  <a:lnTo>
                    <a:pt x="90322" y="82089"/>
                  </a:lnTo>
                  <a:lnTo>
                    <a:pt x="91622" y="80296"/>
                  </a:lnTo>
                  <a:lnTo>
                    <a:pt x="94375" y="79665"/>
                  </a:lnTo>
                  <a:lnTo>
                    <a:pt x="95120" y="82720"/>
                  </a:lnTo>
                  <a:lnTo>
                    <a:pt x="96913" y="83554"/>
                  </a:lnTo>
                  <a:lnTo>
                    <a:pt x="96913" y="86925"/>
                  </a:lnTo>
                  <a:lnTo>
                    <a:pt x="98857" y="85763"/>
                  </a:lnTo>
                  <a:lnTo>
                    <a:pt x="100701" y="89652"/>
                  </a:lnTo>
                  <a:lnTo>
                    <a:pt x="100701" y="93857"/>
                  </a:lnTo>
                  <a:lnTo>
                    <a:pt x="102696" y="94905"/>
                  </a:lnTo>
                  <a:lnTo>
                    <a:pt x="103694" y="97014"/>
                  </a:lnTo>
                  <a:lnTo>
                    <a:pt x="105133" y="98908"/>
                  </a:lnTo>
                  <a:lnTo>
                    <a:pt x="107179" y="99741"/>
                  </a:lnTo>
                  <a:lnTo>
                    <a:pt x="107179" y="99741"/>
                  </a:lnTo>
                  <a:lnTo>
                    <a:pt x="106560" y="97746"/>
                  </a:lnTo>
                  <a:lnTo>
                    <a:pt x="106257" y="96067"/>
                  </a:lnTo>
                  <a:lnTo>
                    <a:pt x="104577" y="94804"/>
                  </a:lnTo>
                  <a:lnTo>
                    <a:pt x="103428" y="93226"/>
                  </a:lnTo>
                  <a:lnTo>
                    <a:pt x="102797" y="91761"/>
                  </a:lnTo>
                  <a:lnTo>
                    <a:pt x="103113" y="89551"/>
                  </a:lnTo>
                  <a:lnTo>
                    <a:pt x="103845" y="88604"/>
                  </a:lnTo>
                  <a:lnTo>
                    <a:pt x="105537" y="90183"/>
                  </a:lnTo>
                  <a:lnTo>
                    <a:pt x="107217" y="91963"/>
                  </a:lnTo>
                  <a:lnTo>
                    <a:pt x="108050" y="92393"/>
                  </a:lnTo>
                  <a:cubicBezTo>
                    <a:pt x="108050" y="92393"/>
                    <a:pt x="110146" y="90814"/>
                    <a:pt x="110146" y="90498"/>
                  </a:cubicBezTo>
                  <a:lnTo>
                    <a:pt x="110146" y="86925"/>
                  </a:lnTo>
                  <a:lnTo>
                    <a:pt x="108252" y="85132"/>
                  </a:lnTo>
                  <a:lnTo>
                    <a:pt x="107469" y="83554"/>
                  </a:lnTo>
                  <a:cubicBezTo>
                    <a:pt x="107469" y="83554"/>
                    <a:pt x="107747" y="81975"/>
                    <a:pt x="108063" y="81773"/>
                  </a:cubicBezTo>
                  <a:cubicBezTo>
                    <a:pt x="108378" y="81559"/>
                    <a:pt x="110209" y="80927"/>
                    <a:pt x="110209" y="80927"/>
                  </a:cubicBezTo>
                  <a:lnTo>
                    <a:pt x="110752" y="82190"/>
                  </a:lnTo>
                  <a:lnTo>
                    <a:pt x="112646" y="80826"/>
                  </a:lnTo>
                  <a:lnTo>
                    <a:pt x="116434" y="78932"/>
                  </a:lnTo>
                  <a:lnTo>
                    <a:pt x="118177" y="75775"/>
                  </a:lnTo>
                  <a:lnTo>
                    <a:pt x="118960" y="73566"/>
                  </a:lnTo>
                  <a:lnTo>
                    <a:pt x="118960" y="69891"/>
                  </a:lnTo>
                  <a:lnTo>
                    <a:pt x="117520" y="66949"/>
                  </a:lnTo>
                  <a:lnTo>
                    <a:pt x="116093" y="65169"/>
                  </a:lnTo>
                  <a:lnTo>
                    <a:pt x="118278" y="63691"/>
                  </a:lnTo>
                  <a:lnTo>
                    <a:pt x="118947" y="63174"/>
                  </a:lnTo>
                  <a:lnTo>
                    <a:pt x="117280" y="62643"/>
                  </a:lnTo>
                  <a:lnTo>
                    <a:pt x="115816" y="63174"/>
                  </a:lnTo>
                  <a:lnTo>
                    <a:pt x="114868" y="62113"/>
                  </a:lnTo>
                  <a:lnTo>
                    <a:pt x="114237" y="61280"/>
                  </a:lnTo>
                  <a:lnTo>
                    <a:pt x="116030" y="60219"/>
                  </a:lnTo>
                  <a:lnTo>
                    <a:pt x="116876" y="58540"/>
                  </a:lnTo>
                  <a:lnTo>
                    <a:pt x="117924" y="59070"/>
                  </a:lnTo>
                  <a:lnTo>
                    <a:pt x="117394" y="60964"/>
                  </a:lnTo>
                  <a:lnTo>
                    <a:pt x="117394" y="60964"/>
                  </a:lnTo>
                  <a:lnTo>
                    <a:pt x="119086" y="60118"/>
                  </a:lnTo>
                  <a:lnTo>
                    <a:pt x="120235" y="61065"/>
                  </a:lnTo>
                  <a:lnTo>
                    <a:pt x="121182" y="62744"/>
                  </a:lnTo>
                  <a:lnTo>
                    <a:pt x="122129" y="63906"/>
                  </a:lnTo>
                  <a:lnTo>
                    <a:pt x="122129" y="65484"/>
                  </a:lnTo>
                  <a:lnTo>
                    <a:pt x="122975" y="66318"/>
                  </a:lnTo>
                  <a:lnTo>
                    <a:pt x="124806" y="64853"/>
                  </a:lnTo>
                  <a:lnTo>
                    <a:pt x="124263" y="62542"/>
                  </a:lnTo>
                  <a:lnTo>
                    <a:pt x="122621" y="60850"/>
                  </a:lnTo>
                  <a:lnTo>
                    <a:pt x="122116" y="59802"/>
                  </a:lnTo>
                  <a:lnTo>
                    <a:pt x="123594" y="58540"/>
                  </a:lnTo>
                  <a:lnTo>
                    <a:pt x="123707" y="55699"/>
                  </a:lnTo>
                  <a:lnTo>
                    <a:pt x="124970" y="54651"/>
                  </a:lnTo>
                  <a:lnTo>
                    <a:pt x="126233" y="55383"/>
                  </a:lnTo>
                  <a:lnTo>
                    <a:pt x="128127" y="52125"/>
                  </a:lnTo>
                  <a:lnTo>
                    <a:pt x="129705" y="47289"/>
                  </a:lnTo>
                  <a:lnTo>
                    <a:pt x="128544" y="44031"/>
                  </a:lnTo>
                  <a:lnTo>
                    <a:pt x="127811" y="41102"/>
                  </a:lnTo>
                  <a:lnTo>
                    <a:pt x="126132" y="39523"/>
                  </a:lnTo>
                  <a:lnTo>
                    <a:pt x="123922" y="38892"/>
                  </a:lnTo>
                  <a:lnTo>
                    <a:pt x="122558" y="38362"/>
                  </a:lnTo>
                  <a:lnTo>
                    <a:pt x="121498" y="37516"/>
                  </a:lnTo>
                  <a:lnTo>
                    <a:pt x="123606" y="33311"/>
                  </a:lnTo>
                  <a:lnTo>
                    <a:pt x="124440" y="30533"/>
                  </a:lnTo>
                  <a:lnTo>
                    <a:pt x="126650" y="29220"/>
                  </a:lnTo>
                  <a:lnTo>
                    <a:pt x="130021" y="29220"/>
                  </a:lnTo>
                  <a:lnTo>
                    <a:pt x="132332" y="28588"/>
                  </a:lnTo>
                  <a:lnTo>
                    <a:pt x="132231" y="28588"/>
                  </a:lnTo>
                  <a:lnTo>
                    <a:pt x="132231" y="23222"/>
                  </a:lnTo>
                  <a:lnTo>
                    <a:pt x="135072" y="21959"/>
                  </a:lnTo>
                  <a:lnTo>
                    <a:pt x="135804" y="23853"/>
                  </a:lnTo>
                  <a:lnTo>
                    <a:pt x="136650" y="21959"/>
                  </a:lnTo>
                  <a:lnTo>
                    <a:pt x="136650" y="20065"/>
                  </a:lnTo>
                  <a:lnTo>
                    <a:pt x="138115" y="20899"/>
                  </a:lnTo>
                  <a:lnTo>
                    <a:pt x="137433" y="24788"/>
                  </a:lnTo>
                  <a:lnTo>
                    <a:pt x="136006" y="30571"/>
                  </a:lnTo>
                  <a:lnTo>
                    <a:pt x="136006" y="33942"/>
                  </a:lnTo>
                  <a:lnTo>
                    <a:pt x="139428" y="38677"/>
                  </a:lnTo>
                  <a:lnTo>
                    <a:pt x="140426" y="42049"/>
                  </a:lnTo>
                  <a:lnTo>
                    <a:pt x="140426" y="43412"/>
                  </a:lnTo>
                  <a:lnTo>
                    <a:pt x="141688" y="42364"/>
                  </a:lnTo>
                  <a:lnTo>
                    <a:pt x="141688" y="38993"/>
                  </a:lnTo>
                  <a:lnTo>
                    <a:pt x="143166" y="35622"/>
                  </a:lnTo>
                  <a:lnTo>
                    <a:pt x="142370" y="32894"/>
                  </a:lnTo>
                  <a:lnTo>
                    <a:pt x="142244" y="31316"/>
                  </a:lnTo>
                  <a:lnTo>
                    <a:pt x="141966" y="29220"/>
                  </a:lnTo>
                  <a:lnTo>
                    <a:pt x="140085" y="27742"/>
                  </a:lnTo>
                  <a:lnTo>
                    <a:pt x="139782" y="24800"/>
                  </a:lnTo>
                  <a:lnTo>
                    <a:pt x="142522" y="23020"/>
                  </a:lnTo>
                  <a:lnTo>
                    <a:pt x="144832" y="23336"/>
                  </a:lnTo>
                  <a:lnTo>
                    <a:pt x="144832" y="20697"/>
                  </a:lnTo>
                  <a:lnTo>
                    <a:pt x="145881" y="18967"/>
                  </a:lnTo>
                  <a:lnTo>
                    <a:pt x="148090" y="17855"/>
                  </a:lnTo>
                  <a:lnTo>
                    <a:pt x="148936" y="17855"/>
                  </a:lnTo>
                  <a:lnTo>
                    <a:pt x="147573" y="14067"/>
                  </a:lnTo>
                  <a:lnTo>
                    <a:pt x="144315" y="12868"/>
                  </a:lnTo>
                  <a:lnTo>
                    <a:pt x="144832" y="10784"/>
                  </a:lnTo>
                  <a:lnTo>
                    <a:pt x="144517" y="8751"/>
                  </a:lnTo>
                  <a:lnTo>
                    <a:pt x="144315" y="7577"/>
                  </a:lnTo>
                  <a:lnTo>
                    <a:pt x="146310" y="8613"/>
                  </a:lnTo>
                  <a:lnTo>
                    <a:pt x="147674" y="7565"/>
                  </a:lnTo>
                  <a:lnTo>
                    <a:pt x="148936" y="8398"/>
                  </a:lnTo>
                  <a:lnTo>
                    <a:pt x="149669" y="6188"/>
                  </a:lnTo>
                  <a:lnTo>
                    <a:pt x="148406" y="4509"/>
                  </a:lnTo>
                  <a:lnTo>
                    <a:pt x="147775" y="2084"/>
                  </a:lnTo>
                  <a:lnTo>
                    <a:pt x="144201" y="1567"/>
                  </a:lnTo>
                  <a:lnTo>
                    <a:pt x="144201" y="3031"/>
                  </a:lnTo>
                  <a:lnTo>
                    <a:pt x="142623" y="2981"/>
                  </a:lnTo>
                  <a:lnTo>
                    <a:pt x="141890" y="2084"/>
                  </a:lnTo>
                  <a:lnTo>
                    <a:pt x="134440" y="2084"/>
                  </a:lnTo>
                  <a:lnTo>
                    <a:pt x="131069" y="2400"/>
                  </a:lnTo>
                  <a:lnTo>
                    <a:pt x="133493" y="4774"/>
                  </a:lnTo>
                  <a:lnTo>
                    <a:pt x="130867" y="4799"/>
                  </a:lnTo>
                  <a:lnTo>
                    <a:pt x="130337" y="3499"/>
                  </a:lnTo>
                  <a:lnTo>
                    <a:pt x="127294" y="4837"/>
                  </a:lnTo>
                  <a:lnTo>
                    <a:pt x="124654" y="6504"/>
                  </a:lnTo>
                  <a:lnTo>
                    <a:pt x="123076" y="6504"/>
                  </a:lnTo>
                  <a:lnTo>
                    <a:pt x="122028" y="4294"/>
                  </a:lnTo>
                  <a:lnTo>
                    <a:pt x="119503" y="3928"/>
                  </a:lnTo>
                  <a:lnTo>
                    <a:pt x="117407" y="5115"/>
                  </a:lnTo>
                  <a:lnTo>
                    <a:pt x="114149" y="4016"/>
                  </a:lnTo>
                  <a:lnTo>
                    <a:pt x="112040" y="3158"/>
                  </a:lnTo>
                  <a:lnTo>
                    <a:pt x="107835" y="3461"/>
                  </a:lnTo>
                  <a:lnTo>
                    <a:pt x="106055" y="4610"/>
                  </a:lnTo>
                  <a:lnTo>
                    <a:pt x="107204" y="7767"/>
                  </a:lnTo>
                  <a:lnTo>
                    <a:pt x="104792" y="7767"/>
                  </a:lnTo>
                  <a:lnTo>
                    <a:pt x="103529" y="7653"/>
                  </a:lnTo>
                  <a:lnTo>
                    <a:pt x="101951" y="8448"/>
                  </a:lnTo>
                  <a:lnTo>
                    <a:pt x="102898" y="10153"/>
                  </a:lnTo>
                  <a:lnTo>
                    <a:pt x="100587" y="9484"/>
                  </a:lnTo>
                  <a:lnTo>
                    <a:pt x="99741" y="6529"/>
                  </a:lnTo>
                  <a:lnTo>
                    <a:pt x="97115" y="4319"/>
                  </a:lnTo>
                  <a:lnTo>
                    <a:pt x="93327" y="4837"/>
                  </a:lnTo>
                  <a:lnTo>
                    <a:pt x="94173" y="7577"/>
                  </a:lnTo>
                  <a:lnTo>
                    <a:pt x="91016" y="7463"/>
                  </a:lnTo>
                  <a:lnTo>
                    <a:pt x="89968" y="6100"/>
                  </a:lnTo>
                  <a:lnTo>
                    <a:pt x="87758" y="7249"/>
                  </a:lnTo>
                  <a:lnTo>
                    <a:pt x="86066" y="7779"/>
                  </a:lnTo>
                  <a:lnTo>
                    <a:pt x="83541" y="10822"/>
                  </a:lnTo>
                  <a:lnTo>
                    <a:pt x="83023" y="8827"/>
                  </a:lnTo>
                  <a:lnTo>
                    <a:pt x="85233" y="5468"/>
                  </a:lnTo>
                  <a:lnTo>
                    <a:pt x="84601" y="2312"/>
                  </a:lnTo>
                  <a:lnTo>
                    <a:pt x="81445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4057;p54">
              <a:extLst>
                <a:ext uri="{FF2B5EF4-FFF2-40B4-BE49-F238E27FC236}">
                  <a16:creationId xmlns:a16="http://schemas.microsoft.com/office/drawing/2014/main" id="{E9A8D464-C623-4474-A043-21BE41F167CA}"/>
                </a:ext>
              </a:extLst>
            </p:cNvPr>
            <p:cNvSpPr/>
            <p:nvPr/>
          </p:nvSpPr>
          <p:spPr>
            <a:xfrm>
              <a:off x="3167575" y="993250"/>
              <a:ext cx="3759100" cy="3349975"/>
            </a:xfrm>
            <a:custGeom>
              <a:avLst/>
              <a:gdLst/>
              <a:ahLst/>
              <a:cxnLst/>
              <a:rect l="l" t="t" r="r" b="b"/>
              <a:pathLst>
                <a:path w="150364" h="133999" extrusionOk="0">
                  <a:moveTo>
                    <a:pt x="81786" y="784"/>
                  </a:moveTo>
                  <a:lnTo>
                    <a:pt x="84653" y="2892"/>
                  </a:lnTo>
                  <a:lnTo>
                    <a:pt x="85234" y="5797"/>
                  </a:lnTo>
                  <a:lnTo>
                    <a:pt x="83024" y="9168"/>
                  </a:lnTo>
                  <a:lnTo>
                    <a:pt x="83731" y="11895"/>
                  </a:lnTo>
                  <a:lnTo>
                    <a:pt x="86597" y="8448"/>
                  </a:lnTo>
                  <a:lnTo>
                    <a:pt x="88239" y="7931"/>
                  </a:lnTo>
                  <a:lnTo>
                    <a:pt x="90209" y="6895"/>
                  </a:lnTo>
                  <a:lnTo>
                    <a:pt x="91193" y="8171"/>
                  </a:lnTo>
                  <a:lnTo>
                    <a:pt x="94931" y="8297"/>
                  </a:lnTo>
                  <a:lnTo>
                    <a:pt x="94931" y="8297"/>
                  </a:lnTo>
                  <a:lnTo>
                    <a:pt x="94072" y="5494"/>
                  </a:lnTo>
                  <a:lnTo>
                    <a:pt x="97355" y="5039"/>
                  </a:lnTo>
                  <a:lnTo>
                    <a:pt x="99805" y="7110"/>
                  </a:lnTo>
                  <a:lnTo>
                    <a:pt x="100664" y="10140"/>
                  </a:lnTo>
                  <a:lnTo>
                    <a:pt x="103871" y="11075"/>
                  </a:lnTo>
                  <a:lnTo>
                    <a:pt x="102722" y="8991"/>
                  </a:lnTo>
                  <a:lnTo>
                    <a:pt x="103922" y="8385"/>
                  </a:lnTo>
                  <a:lnTo>
                    <a:pt x="105121" y="8486"/>
                  </a:lnTo>
                  <a:lnTo>
                    <a:pt x="107987" y="8486"/>
                  </a:lnTo>
                  <a:lnTo>
                    <a:pt x="106763" y="5153"/>
                  </a:lnTo>
                  <a:lnTo>
                    <a:pt x="108265" y="4180"/>
                  </a:lnTo>
                  <a:lnTo>
                    <a:pt x="112319" y="3890"/>
                  </a:lnTo>
                  <a:lnTo>
                    <a:pt x="114377" y="4723"/>
                  </a:lnTo>
                  <a:lnTo>
                    <a:pt x="117761" y="5860"/>
                  </a:lnTo>
                  <a:lnTo>
                    <a:pt x="119895" y="4673"/>
                  </a:lnTo>
                  <a:lnTo>
                    <a:pt x="122142" y="5001"/>
                  </a:lnTo>
                  <a:lnTo>
                    <a:pt x="123216" y="7236"/>
                  </a:lnTo>
                  <a:lnTo>
                    <a:pt x="125084" y="7236"/>
                  </a:lnTo>
                  <a:lnTo>
                    <a:pt x="127749" y="5544"/>
                  </a:lnTo>
                  <a:lnTo>
                    <a:pt x="130489" y="4332"/>
                  </a:lnTo>
                  <a:lnTo>
                    <a:pt x="130981" y="5532"/>
                  </a:lnTo>
                  <a:lnTo>
                    <a:pt x="134580" y="5494"/>
                  </a:lnTo>
                  <a:lnTo>
                    <a:pt x="132105" y="3069"/>
                  </a:lnTo>
                  <a:lnTo>
                    <a:pt x="134769" y="2817"/>
                  </a:lnTo>
                  <a:lnTo>
                    <a:pt x="142080" y="2817"/>
                  </a:lnTo>
                  <a:lnTo>
                    <a:pt x="142813" y="3713"/>
                  </a:lnTo>
                  <a:lnTo>
                    <a:pt x="144858" y="3776"/>
                  </a:lnTo>
                  <a:lnTo>
                    <a:pt x="144858" y="2337"/>
                  </a:lnTo>
                  <a:lnTo>
                    <a:pt x="147864" y="2779"/>
                  </a:lnTo>
                  <a:lnTo>
                    <a:pt x="148432" y="4989"/>
                  </a:lnTo>
                  <a:lnTo>
                    <a:pt x="149657" y="6643"/>
                  </a:lnTo>
                  <a:lnTo>
                    <a:pt x="149101" y="8309"/>
                  </a:lnTo>
                  <a:lnTo>
                    <a:pt x="147990" y="7564"/>
                  </a:lnTo>
                  <a:lnTo>
                    <a:pt x="146601" y="8638"/>
                  </a:lnTo>
                  <a:lnTo>
                    <a:pt x="144214" y="7400"/>
                  </a:lnTo>
                  <a:lnTo>
                    <a:pt x="144846" y="11163"/>
                  </a:lnTo>
                  <a:lnTo>
                    <a:pt x="144278" y="13461"/>
                  </a:lnTo>
                  <a:lnTo>
                    <a:pt x="147662" y="14724"/>
                  </a:lnTo>
                  <a:lnTo>
                    <a:pt x="148823" y="17944"/>
                  </a:lnTo>
                  <a:lnTo>
                    <a:pt x="148356" y="17944"/>
                  </a:lnTo>
                  <a:lnTo>
                    <a:pt x="145995" y="19118"/>
                  </a:lnTo>
                  <a:lnTo>
                    <a:pt x="144846" y="21012"/>
                  </a:lnTo>
                  <a:lnTo>
                    <a:pt x="144846" y="23373"/>
                  </a:lnTo>
                  <a:lnTo>
                    <a:pt x="142775" y="23096"/>
                  </a:lnTo>
                  <a:lnTo>
                    <a:pt x="139770" y="25040"/>
                  </a:lnTo>
                  <a:lnTo>
                    <a:pt x="140111" y="28311"/>
                  </a:lnTo>
                  <a:lnTo>
                    <a:pt x="141992" y="29788"/>
                  </a:lnTo>
                  <a:lnTo>
                    <a:pt x="142257" y="31745"/>
                  </a:lnTo>
                  <a:lnTo>
                    <a:pt x="142396" y="33387"/>
                  </a:lnTo>
                  <a:lnTo>
                    <a:pt x="143154" y="36000"/>
                  </a:lnTo>
                  <a:lnTo>
                    <a:pt x="141727" y="39271"/>
                  </a:lnTo>
                  <a:lnTo>
                    <a:pt x="141702" y="42604"/>
                  </a:lnTo>
                  <a:lnTo>
                    <a:pt x="141070" y="43135"/>
                  </a:lnTo>
                  <a:lnTo>
                    <a:pt x="141070" y="42440"/>
                  </a:lnTo>
                  <a:lnTo>
                    <a:pt x="140060" y="38993"/>
                  </a:lnTo>
                  <a:lnTo>
                    <a:pt x="136651" y="34245"/>
                  </a:lnTo>
                  <a:lnTo>
                    <a:pt x="136651" y="31025"/>
                  </a:lnTo>
                  <a:lnTo>
                    <a:pt x="138078" y="25255"/>
                  </a:lnTo>
                  <a:lnTo>
                    <a:pt x="138797" y="21151"/>
                  </a:lnTo>
                  <a:lnTo>
                    <a:pt x="136663" y="19939"/>
                  </a:lnTo>
                  <a:lnTo>
                    <a:pt x="136663" y="22300"/>
                  </a:lnTo>
                  <a:lnTo>
                    <a:pt x="136158" y="23437"/>
                  </a:lnTo>
                  <a:lnTo>
                    <a:pt x="135578" y="21947"/>
                  </a:lnTo>
                  <a:lnTo>
                    <a:pt x="132244" y="23424"/>
                  </a:lnTo>
                  <a:lnTo>
                    <a:pt x="132244" y="28765"/>
                  </a:lnTo>
                  <a:lnTo>
                    <a:pt x="130312" y="29295"/>
                  </a:lnTo>
                  <a:lnTo>
                    <a:pt x="126890" y="29295"/>
                  </a:lnTo>
                  <a:lnTo>
                    <a:pt x="124504" y="30722"/>
                  </a:lnTo>
                  <a:lnTo>
                    <a:pt x="123645" y="33576"/>
                  </a:lnTo>
                  <a:lnTo>
                    <a:pt x="121435" y="38008"/>
                  </a:lnTo>
                  <a:lnTo>
                    <a:pt x="122685" y="39006"/>
                  </a:lnTo>
                  <a:lnTo>
                    <a:pt x="124163" y="39586"/>
                  </a:lnTo>
                  <a:lnTo>
                    <a:pt x="126297" y="40193"/>
                  </a:lnTo>
                  <a:lnTo>
                    <a:pt x="127862" y="41657"/>
                  </a:lnTo>
                  <a:lnTo>
                    <a:pt x="128582" y="44549"/>
                  </a:lnTo>
                  <a:lnTo>
                    <a:pt x="129706" y="47706"/>
                  </a:lnTo>
                  <a:lnTo>
                    <a:pt x="128178" y="52403"/>
                  </a:lnTo>
                  <a:lnTo>
                    <a:pt x="126461" y="55358"/>
                  </a:lnTo>
                  <a:lnTo>
                    <a:pt x="125274" y="54676"/>
                  </a:lnTo>
                  <a:lnTo>
                    <a:pt x="123733" y="55951"/>
                  </a:lnTo>
                  <a:lnTo>
                    <a:pt x="123620" y="58792"/>
                  </a:lnTo>
                  <a:lnTo>
                    <a:pt x="122067" y="60118"/>
                  </a:lnTo>
                  <a:lnTo>
                    <a:pt x="122673" y="61393"/>
                  </a:lnTo>
                  <a:lnTo>
                    <a:pt x="124314" y="63098"/>
                  </a:lnTo>
                  <a:lnTo>
                    <a:pt x="124807" y="65131"/>
                  </a:lnTo>
                  <a:lnTo>
                    <a:pt x="123342" y="66305"/>
                  </a:lnTo>
                  <a:lnTo>
                    <a:pt x="122786" y="65750"/>
                  </a:lnTo>
                  <a:lnTo>
                    <a:pt x="122786" y="64196"/>
                  </a:lnTo>
                  <a:lnTo>
                    <a:pt x="121801" y="62997"/>
                  </a:lnTo>
                  <a:lnTo>
                    <a:pt x="120854" y="61317"/>
                  </a:lnTo>
                  <a:lnTo>
                    <a:pt x="119465" y="60143"/>
                  </a:lnTo>
                  <a:lnTo>
                    <a:pt x="118241" y="60762"/>
                  </a:lnTo>
                  <a:lnTo>
                    <a:pt x="118241" y="60762"/>
                  </a:lnTo>
                  <a:lnTo>
                    <a:pt x="118645" y="59297"/>
                  </a:lnTo>
                  <a:lnTo>
                    <a:pt x="117079" y="58514"/>
                  </a:lnTo>
                  <a:lnTo>
                    <a:pt x="116132" y="60396"/>
                  </a:lnTo>
                  <a:lnTo>
                    <a:pt x="114112" y="61583"/>
                  </a:lnTo>
                  <a:lnTo>
                    <a:pt x="114970" y="62719"/>
                  </a:lnTo>
                  <a:lnTo>
                    <a:pt x="116056" y="63931"/>
                  </a:lnTo>
                  <a:lnTo>
                    <a:pt x="117622" y="63376"/>
                  </a:lnTo>
                  <a:lnTo>
                    <a:pt x="118607" y="63691"/>
                  </a:lnTo>
                  <a:lnTo>
                    <a:pt x="115968" y="65497"/>
                  </a:lnTo>
                  <a:lnTo>
                    <a:pt x="117597" y="67530"/>
                  </a:lnTo>
                  <a:lnTo>
                    <a:pt x="119011" y="70371"/>
                  </a:lnTo>
                  <a:lnTo>
                    <a:pt x="119011" y="73919"/>
                  </a:lnTo>
                  <a:lnTo>
                    <a:pt x="118266" y="76028"/>
                  </a:lnTo>
                  <a:lnTo>
                    <a:pt x="116574" y="79096"/>
                  </a:lnTo>
                  <a:lnTo>
                    <a:pt x="112824" y="80978"/>
                  </a:lnTo>
                  <a:lnTo>
                    <a:pt x="111245" y="82114"/>
                  </a:lnTo>
                  <a:lnTo>
                    <a:pt x="110740" y="80940"/>
                  </a:lnTo>
                  <a:lnTo>
                    <a:pt x="110462" y="81041"/>
                  </a:lnTo>
                  <a:cubicBezTo>
                    <a:pt x="110159" y="81142"/>
                    <a:pt x="108594" y="81697"/>
                    <a:pt x="108253" y="81912"/>
                  </a:cubicBezTo>
                  <a:cubicBezTo>
                    <a:pt x="107886" y="82165"/>
                    <a:pt x="107634" y="83276"/>
                    <a:pt x="107520" y="83907"/>
                  </a:cubicBezTo>
                  <a:lnTo>
                    <a:pt x="107495" y="84008"/>
                  </a:lnTo>
                  <a:lnTo>
                    <a:pt x="108341" y="85688"/>
                  </a:lnTo>
                  <a:lnTo>
                    <a:pt x="110197" y="87468"/>
                  </a:lnTo>
                  <a:lnTo>
                    <a:pt x="110197" y="90852"/>
                  </a:lnTo>
                  <a:cubicBezTo>
                    <a:pt x="110046" y="91092"/>
                    <a:pt x="109174" y="91824"/>
                    <a:pt x="108379" y="92430"/>
                  </a:cubicBezTo>
                  <a:lnTo>
                    <a:pt x="107760" y="92115"/>
                  </a:lnTo>
                  <a:lnTo>
                    <a:pt x="106093" y="90360"/>
                  </a:lnTo>
                  <a:lnTo>
                    <a:pt x="104161" y="88541"/>
                  </a:lnTo>
                  <a:lnTo>
                    <a:pt x="103164" y="89829"/>
                  </a:lnTo>
                  <a:lnTo>
                    <a:pt x="102823" y="92203"/>
                  </a:lnTo>
                  <a:lnTo>
                    <a:pt x="103492" y="93756"/>
                  </a:lnTo>
                  <a:lnTo>
                    <a:pt x="104679" y="95398"/>
                  </a:lnTo>
                  <a:lnTo>
                    <a:pt x="106321" y="96648"/>
                  </a:lnTo>
                  <a:lnTo>
                    <a:pt x="106611" y="98239"/>
                  </a:lnTo>
                  <a:lnTo>
                    <a:pt x="107028" y="99602"/>
                  </a:lnTo>
                  <a:lnTo>
                    <a:pt x="105689" y="99047"/>
                  </a:lnTo>
                  <a:lnTo>
                    <a:pt x="104313" y="97254"/>
                  </a:lnTo>
                  <a:lnTo>
                    <a:pt x="103290" y="95082"/>
                  </a:lnTo>
                  <a:lnTo>
                    <a:pt x="101371" y="94072"/>
                  </a:lnTo>
                  <a:lnTo>
                    <a:pt x="101371" y="90056"/>
                  </a:lnTo>
                  <a:lnTo>
                    <a:pt x="99351" y="85725"/>
                  </a:lnTo>
                  <a:lnTo>
                    <a:pt x="97583" y="86773"/>
                  </a:lnTo>
                  <a:lnTo>
                    <a:pt x="97583" y="83756"/>
                  </a:lnTo>
                  <a:lnTo>
                    <a:pt x="95739" y="82897"/>
                  </a:lnTo>
                  <a:lnTo>
                    <a:pt x="94944" y="79690"/>
                  </a:lnTo>
                  <a:lnTo>
                    <a:pt x="91774" y="80422"/>
                  </a:lnTo>
                  <a:lnTo>
                    <a:pt x="90423" y="82278"/>
                  </a:lnTo>
                  <a:lnTo>
                    <a:pt x="87431" y="84980"/>
                  </a:lnTo>
                  <a:lnTo>
                    <a:pt x="85372" y="86773"/>
                  </a:lnTo>
                  <a:lnTo>
                    <a:pt x="84324" y="88503"/>
                  </a:lnTo>
                  <a:lnTo>
                    <a:pt x="84324" y="91546"/>
                  </a:lnTo>
                  <a:lnTo>
                    <a:pt x="82961" y="93706"/>
                  </a:lnTo>
                  <a:lnTo>
                    <a:pt x="82620" y="92456"/>
                  </a:lnTo>
                  <a:lnTo>
                    <a:pt x="81142" y="89084"/>
                  </a:lnTo>
                  <a:lnTo>
                    <a:pt x="79791" y="86180"/>
                  </a:lnTo>
                  <a:lnTo>
                    <a:pt x="79160" y="83465"/>
                  </a:lnTo>
                  <a:lnTo>
                    <a:pt x="78377" y="80359"/>
                  </a:lnTo>
                  <a:lnTo>
                    <a:pt x="76837" y="82152"/>
                  </a:lnTo>
                  <a:lnTo>
                    <a:pt x="75890" y="82000"/>
                  </a:lnTo>
                  <a:lnTo>
                    <a:pt x="74602" y="79803"/>
                  </a:lnTo>
                  <a:lnTo>
                    <a:pt x="71773" y="77745"/>
                  </a:lnTo>
                  <a:lnTo>
                    <a:pt x="68326" y="78175"/>
                  </a:lnTo>
                  <a:lnTo>
                    <a:pt x="65687" y="77770"/>
                  </a:lnTo>
                  <a:lnTo>
                    <a:pt x="63957" y="76849"/>
                  </a:lnTo>
                  <a:lnTo>
                    <a:pt x="62113" y="76710"/>
                  </a:lnTo>
                  <a:lnTo>
                    <a:pt x="60118" y="75624"/>
                  </a:lnTo>
                  <a:lnTo>
                    <a:pt x="56999" y="73086"/>
                  </a:lnTo>
                  <a:lnTo>
                    <a:pt x="55737" y="75232"/>
                  </a:lnTo>
                  <a:lnTo>
                    <a:pt x="57782" y="76912"/>
                  </a:lnTo>
                  <a:lnTo>
                    <a:pt x="59108" y="79349"/>
                  </a:lnTo>
                  <a:lnTo>
                    <a:pt x="61419" y="79235"/>
                  </a:lnTo>
                  <a:lnTo>
                    <a:pt x="63717" y="78541"/>
                  </a:lnTo>
                  <a:lnTo>
                    <a:pt x="64954" y="79879"/>
                  </a:lnTo>
                  <a:lnTo>
                    <a:pt x="66394" y="81306"/>
                  </a:lnTo>
                  <a:lnTo>
                    <a:pt x="65636" y="83187"/>
                  </a:lnTo>
                  <a:lnTo>
                    <a:pt x="64538" y="85208"/>
                  </a:lnTo>
                  <a:lnTo>
                    <a:pt x="60775" y="87140"/>
                  </a:lnTo>
                  <a:lnTo>
                    <a:pt x="57025" y="87973"/>
                  </a:lnTo>
                  <a:lnTo>
                    <a:pt x="53805" y="89425"/>
                  </a:lnTo>
                  <a:lnTo>
                    <a:pt x="53388" y="88263"/>
                  </a:lnTo>
                  <a:lnTo>
                    <a:pt x="52100" y="85132"/>
                  </a:lnTo>
                  <a:lnTo>
                    <a:pt x="50105" y="83554"/>
                  </a:lnTo>
                  <a:lnTo>
                    <a:pt x="49297" y="81230"/>
                  </a:lnTo>
                  <a:lnTo>
                    <a:pt x="47782" y="78831"/>
                  </a:lnTo>
                  <a:lnTo>
                    <a:pt x="45117" y="75169"/>
                  </a:lnTo>
                  <a:lnTo>
                    <a:pt x="43387" y="75801"/>
                  </a:lnTo>
                  <a:lnTo>
                    <a:pt x="44284" y="77341"/>
                  </a:lnTo>
                  <a:lnTo>
                    <a:pt x="45332" y="80182"/>
                  </a:lnTo>
                  <a:lnTo>
                    <a:pt x="46203" y="81382"/>
                  </a:lnTo>
                  <a:lnTo>
                    <a:pt x="48325" y="86281"/>
                  </a:lnTo>
                  <a:lnTo>
                    <a:pt x="49726" y="87241"/>
                  </a:lnTo>
                  <a:lnTo>
                    <a:pt x="51772" y="89198"/>
                  </a:lnTo>
                  <a:lnTo>
                    <a:pt x="52264" y="90271"/>
                  </a:lnTo>
                  <a:lnTo>
                    <a:pt x="53009" y="92506"/>
                  </a:lnTo>
                  <a:lnTo>
                    <a:pt x="54550" y="91736"/>
                  </a:lnTo>
                  <a:lnTo>
                    <a:pt x="58287" y="91218"/>
                  </a:lnTo>
                  <a:lnTo>
                    <a:pt x="59525" y="90612"/>
                  </a:lnTo>
                  <a:lnTo>
                    <a:pt x="59904" y="91837"/>
                  </a:lnTo>
                  <a:cubicBezTo>
                    <a:pt x="59664" y="92443"/>
                    <a:pt x="59070" y="93946"/>
                    <a:pt x="59070" y="94362"/>
                  </a:cubicBezTo>
                  <a:cubicBezTo>
                    <a:pt x="59045" y="94615"/>
                    <a:pt x="58338" y="96016"/>
                    <a:pt x="57681" y="97191"/>
                  </a:cubicBezTo>
                  <a:lnTo>
                    <a:pt x="54487" y="99148"/>
                  </a:lnTo>
                  <a:lnTo>
                    <a:pt x="51784" y="102128"/>
                  </a:lnTo>
                  <a:lnTo>
                    <a:pt x="48855" y="104792"/>
                  </a:lnTo>
                  <a:lnTo>
                    <a:pt x="49474" y="106408"/>
                  </a:lnTo>
                  <a:lnTo>
                    <a:pt x="49411" y="108719"/>
                  </a:lnTo>
                  <a:lnTo>
                    <a:pt x="50257" y="110727"/>
                  </a:lnTo>
                  <a:lnTo>
                    <a:pt x="50257" y="113189"/>
                  </a:lnTo>
                  <a:lnTo>
                    <a:pt x="48767" y="115487"/>
                  </a:lnTo>
                  <a:lnTo>
                    <a:pt x="44587" y="118694"/>
                  </a:lnTo>
                  <a:lnTo>
                    <a:pt x="44587" y="120096"/>
                  </a:lnTo>
                  <a:lnTo>
                    <a:pt x="44297" y="123897"/>
                  </a:lnTo>
                  <a:lnTo>
                    <a:pt x="42845" y="123897"/>
                  </a:lnTo>
                  <a:lnTo>
                    <a:pt x="42175" y="126927"/>
                  </a:lnTo>
                  <a:lnTo>
                    <a:pt x="39713" y="129730"/>
                  </a:lnTo>
                  <a:lnTo>
                    <a:pt x="38084" y="131536"/>
                  </a:lnTo>
                  <a:lnTo>
                    <a:pt x="35647" y="133367"/>
                  </a:lnTo>
                  <a:lnTo>
                    <a:pt x="31404" y="133367"/>
                  </a:lnTo>
                  <a:lnTo>
                    <a:pt x="29776" y="130842"/>
                  </a:lnTo>
                  <a:lnTo>
                    <a:pt x="29371" y="128581"/>
                  </a:lnTo>
                  <a:lnTo>
                    <a:pt x="28210" y="126334"/>
                  </a:lnTo>
                  <a:lnTo>
                    <a:pt x="26278" y="123796"/>
                  </a:lnTo>
                  <a:lnTo>
                    <a:pt x="26278" y="120222"/>
                  </a:lnTo>
                  <a:lnTo>
                    <a:pt x="24384" y="117495"/>
                  </a:lnTo>
                  <a:lnTo>
                    <a:pt x="24384" y="115285"/>
                  </a:lnTo>
                  <a:lnTo>
                    <a:pt x="26278" y="112659"/>
                  </a:lnTo>
                  <a:lnTo>
                    <a:pt x="26278" y="109654"/>
                  </a:lnTo>
                  <a:lnTo>
                    <a:pt x="25672" y="106509"/>
                  </a:lnTo>
                  <a:lnTo>
                    <a:pt x="23563" y="103340"/>
                  </a:lnTo>
                  <a:lnTo>
                    <a:pt x="23992" y="99262"/>
                  </a:lnTo>
                  <a:lnTo>
                    <a:pt x="22679" y="97140"/>
                  </a:lnTo>
                  <a:lnTo>
                    <a:pt x="19838" y="97279"/>
                  </a:lnTo>
                  <a:lnTo>
                    <a:pt x="18916" y="95701"/>
                  </a:lnTo>
                  <a:lnTo>
                    <a:pt x="16353" y="95410"/>
                  </a:lnTo>
                  <a:lnTo>
                    <a:pt x="13600" y="96787"/>
                  </a:lnTo>
                  <a:lnTo>
                    <a:pt x="11113" y="96787"/>
                  </a:lnTo>
                  <a:lnTo>
                    <a:pt x="8486" y="97090"/>
                  </a:lnTo>
                  <a:lnTo>
                    <a:pt x="5570" y="95385"/>
                  </a:lnTo>
                  <a:lnTo>
                    <a:pt x="1453" y="91067"/>
                  </a:lnTo>
                  <a:lnTo>
                    <a:pt x="645" y="87746"/>
                  </a:lnTo>
                  <a:lnTo>
                    <a:pt x="1175" y="84905"/>
                  </a:lnTo>
                  <a:lnTo>
                    <a:pt x="658" y="82518"/>
                  </a:lnTo>
                  <a:lnTo>
                    <a:pt x="1642" y="80132"/>
                  </a:lnTo>
                  <a:lnTo>
                    <a:pt x="4029" y="76306"/>
                  </a:lnTo>
                  <a:lnTo>
                    <a:pt x="6681" y="74386"/>
                  </a:lnTo>
                  <a:lnTo>
                    <a:pt x="7325" y="72353"/>
                  </a:lnTo>
                  <a:lnTo>
                    <a:pt x="9055" y="70523"/>
                  </a:lnTo>
                  <a:lnTo>
                    <a:pt x="10683" y="68894"/>
                  </a:lnTo>
                  <a:lnTo>
                    <a:pt x="11870" y="69487"/>
                  </a:lnTo>
                  <a:lnTo>
                    <a:pt x="16328" y="67858"/>
                  </a:lnTo>
                  <a:lnTo>
                    <a:pt x="20457" y="67871"/>
                  </a:lnTo>
                  <a:lnTo>
                    <a:pt x="22490" y="67543"/>
                  </a:lnTo>
                  <a:lnTo>
                    <a:pt x="23639" y="67795"/>
                  </a:lnTo>
                  <a:lnTo>
                    <a:pt x="24005" y="70560"/>
                  </a:lnTo>
                  <a:lnTo>
                    <a:pt x="26619" y="71116"/>
                  </a:lnTo>
                  <a:lnTo>
                    <a:pt x="29334" y="73338"/>
                  </a:lnTo>
                  <a:lnTo>
                    <a:pt x="31152" y="71747"/>
                  </a:lnTo>
                  <a:lnTo>
                    <a:pt x="32894" y="71457"/>
                  </a:lnTo>
                  <a:lnTo>
                    <a:pt x="38349" y="73035"/>
                  </a:lnTo>
                  <a:lnTo>
                    <a:pt x="41784" y="72505"/>
                  </a:lnTo>
                  <a:lnTo>
                    <a:pt x="44739" y="71154"/>
                  </a:lnTo>
                  <a:lnTo>
                    <a:pt x="45648" y="67719"/>
                  </a:lnTo>
                  <a:lnTo>
                    <a:pt x="44461" y="65989"/>
                  </a:lnTo>
                  <a:lnTo>
                    <a:pt x="41910" y="67442"/>
                  </a:lnTo>
                  <a:lnTo>
                    <a:pt x="39347" y="66785"/>
                  </a:lnTo>
                  <a:lnTo>
                    <a:pt x="37819" y="65762"/>
                  </a:lnTo>
                  <a:lnTo>
                    <a:pt x="38715" y="63590"/>
                  </a:lnTo>
                  <a:lnTo>
                    <a:pt x="40067" y="62820"/>
                  </a:lnTo>
                  <a:lnTo>
                    <a:pt x="42466" y="62227"/>
                  </a:lnTo>
                  <a:lnTo>
                    <a:pt x="45610" y="63073"/>
                  </a:lnTo>
                  <a:lnTo>
                    <a:pt x="50244" y="62075"/>
                  </a:lnTo>
                  <a:lnTo>
                    <a:pt x="47946" y="60345"/>
                  </a:lnTo>
                  <a:lnTo>
                    <a:pt x="45458" y="57782"/>
                  </a:lnTo>
                  <a:lnTo>
                    <a:pt x="46304" y="55206"/>
                  </a:lnTo>
                  <a:lnTo>
                    <a:pt x="43501" y="56999"/>
                  </a:lnTo>
                  <a:lnTo>
                    <a:pt x="43602" y="58312"/>
                  </a:lnTo>
                  <a:lnTo>
                    <a:pt x="42289" y="58312"/>
                  </a:lnTo>
                  <a:lnTo>
                    <a:pt x="41632" y="55938"/>
                  </a:lnTo>
                  <a:lnTo>
                    <a:pt x="39511" y="56469"/>
                  </a:lnTo>
                  <a:lnTo>
                    <a:pt x="37832" y="60042"/>
                  </a:lnTo>
                  <a:lnTo>
                    <a:pt x="37933" y="62265"/>
                  </a:lnTo>
                  <a:lnTo>
                    <a:pt x="36632" y="62530"/>
                  </a:lnTo>
                  <a:lnTo>
                    <a:pt x="35167" y="62757"/>
                  </a:lnTo>
                  <a:lnTo>
                    <a:pt x="33639" y="64398"/>
                  </a:lnTo>
                  <a:lnTo>
                    <a:pt x="34776" y="65750"/>
                  </a:lnTo>
                  <a:lnTo>
                    <a:pt x="33829" y="66659"/>
                  </a:lnTo>
                  <a:lnTo>
                    <a:pt x="32427" y="65585"/>
                  </a:lnTo>
                  <a:lnTo>
                    <a:pt x="30988" y="61886"/>
                  </a:lnTo>
                  <a:lnTo>
                    <a:pt x="28033" y="58893"/>
                  </a:lnTo>
                  <a:lnTo>
                    <a:pt x="25242" y="56974"/>
                  </a:lnTo>
                  <a:lnTo>
                    <a:pt x="24636" y="59146"/>
                  </a:lnTo>
                  <a:lnTo>
                    <a:pt x="27136" y="61595"/>
                  </a:lnTo>
                  <a:lnTo>
                    <a:pt x="29712" y="63085"/>
                  </a:lnTo>
                  <a:lnTo>
                    <a:pt x="29574" y="63401"/>
                  </a:lnTo>
                  <a:lnTo>
                    <a:pt x="28172" y="62921"/>
                  </a:lnTo>
                  <a:lnTo>
                    <a:pt x="28172" y="64967"/>
                  </a:lnTo>
                  <a:lnTo>
                    <a:pt x="27541" y="65333"/>
                  </a:lnTo>
                  <a:lnTo>
                    <a:pt x="27541" y="64537"/>
                  </a:lnTo>
                  <a:lnTo>
                    <a:pt x="26720" y="63148"/>
                  </a:lnTo>
                  <a:lnTo>
                    <a:pt x="25255" y="61785"/>
                  </a:lnTo>
                  <a:lnTo>
                    <a:pt x="23273" y="59575"/>
                  </a:lnTo>
                  <a:lnTo>
                    <a:pt x="21467" y="59575"/>
                  </a:lnTo>
                  <a:lnTo>
                    <a:pt x="20141" y="60295"/>
                  </a:lnTo>
                  <a:lnTo>
                    <a:pt x="17515" y="59600"/>
                  </a:lnTo>
                  <a:lnTo>
                    <a:pt x="17174" y="61557"/>
                  </a:lnTo>
                  <a:lnTo>
                    <a:pt x="16277" y="61949"/>
                  </a:lnTo>
                  <a:lnTo>
                    <a:pt x="15179" y="63919"/>
                  </a:lnTo>
                  <a:lnTo>
                    <a:pt x="13386" y="66507"/>
                  </a:lnTo>
                  <a:lnTo>
                    <a:pt x="11391" y="66406"/>
                  </a:lnTo>
                  <a:lnTo>
                    <a:pt x="10065" y="67176"/>
                  </a:lnTo>
                  <a:lnTo>
                    <a:pt x="9143" y="66381"/>
                  </a:lnTo>
                  <a:lnTo>
                    <a:pt x="6719" y="65649"/>
                  </a:lnTo>
                  <a:lnTo>
                    <a:pt x="6719" y="60610"/>
                  </a:lnTo>
                  <a:lnTo>
                    <a:pt x="8827" y="59499"/>
                  </a:lnTo>
                  <a:lnTo>
                    <a:pt x="12413" y="59954"/>
                  </a:lnTo>
                  <a:lnTo>
                    <a:pt x="14156" y="58148"/>
                  </a:lnTo>
                  <a:lnTo>
                    <a:pt x="13070" y="55825"/>
                  </a:lnTo>
                  <a:lnTo>
                    <a:pt x="12110" y="55320"/>
                  </a:lnTo>
                  <a:lnTo>
                    <a:pt x="13045" y="55168"/>
                  </a:lnTo>
                  <a:lnTo>
                    <a:pt x="14749" y="55168"/>
                  </a:lnTo>
                  <a:lnTo>
                    <a:pt x="16694" y="53186"/>
                  </a:lnTo>
                  <a:lnTo>
                    <a:pt x="17616" y="49840"/>
                  </a:lnTo>
                  <a:lnTo>
                    <a:pt x="20381" y="48691"/>
                  </a:lnTo>
                  <a:lnTo>
                    <a:pt x="20608" y="45913"/>
                  </a:lnTo>
                  <a:lnTo>
                    <a:pt x="21568" y="44764"/>
                  </a:lnTo>
                  <a:lnTo>
                    <a:pt x="22250" y="45559"/>
                  </a:lnTo>
                  <a:lnTo>
                    <a:pt x="21442" y="48211"/>
                  </a:lnTo>
                  <a:lnTo>
                    <a:pt x="25924" y="48211"/>
                  </a:lnTo>
                  <a:lnTo>
                    <a:pt x="29788" y="47504"/>
                  </a:lnTo>
                  <a:lnTo>
                    <a:pt x="30558" y="44915"/>
                  </a:lnTo>
                  <a:lnTo>
                    <a:pt x="31733" y="43539"/>
                  </a:lnTo>
                  <a:lnTo>
                    <a:pt x="32023" y="41910"/>
                  </a:lnTo>
                  <a:lnTo>
                    <a:pt x="34687" y="41821"/>
                  </a:lnTo>
                  <a:lnTo>
                    <a:pt x="37390" y="40129"/>
                  </a:lnTo>
                  <a:lnTo>
                    <a:pt x="35369" y="38841"/>
                  </a:lnTo>
                  <a:lnTo>
                    <a:pt x="32768" y="39599"/>
                  </a:lnTo>
                  <a:lnTo>
                    <a:pt x="31253" y="39422"/>
                  </a:lnTo>
                  <a:lnTo>
                    <a:pt x="30205" y="36303"/>
                  </a:lnTo>
                  <a:lnTo>
                    <a:pt x="33147" y="32604"/>
                  </a:lnTo>
                  <a:lnTo>
                    <a:pt x="31202" y="31215"/>
                  </a:lnTo>
                  <a:lnTo>
                    <a:pt x="29586" y="32591"/>
                  </a:lnTo>
                  <a:lnTo>
                    <a:pt x="28955" y="34372"/>
                  </a:lnTo>
                  <a:lnTo>
                    <a:pt x="27136" y="35874"/>
                  </a:lnTo>
                  <a:lnTo>
                    <a:pt x="26897" y="38425"/>
                  </a:lnTo>
                  <a:lnTo>
                    <a:pt x="28462" y="40723"/>
                  </a:lnTo>
                  <a:cubicBezTo>
                    <a:pt x="28361" y="41241"/>
                    <a:pt x="28071" y="42667"/>
                    <a:pt x="28071" y="42933"/>
                  </a:cubicBezTo>
                  <a:cubicBezTo>
                    <a:pt x="28008" y="43147"/>
                    <a:pt x="27288" y="44233"/>
                    <a:pt x="26619" y="45155"/>
                  </a:cubicBezTo>
                  <a:lnTo>
                    <a:pt x="24131" y="44902"/>
                  </a:lnTo>
                  <a:lnTo>
                    <a:pt x="24308" y="43640"/>
                  </a:lnTo>
                  <a:lnTo>
                    <a:pt x="22553" y="40622"/>
                  </a:lnTo>
                  <a:lnTo>
                    <a:pt x="21076" y="42465"/>
                  </a:lnTo>
                  <a:lnTo>
                    <a:pt x="19687" y="42718"/>
                  </a:lnTo>
                  <a:lnTo>
                    <a:pt x="18740" y="39321"/>
                  </a:lnTo>
                  <a:lnTo>
                    <a:pt x="19510" y="37680"/>
                  </a:lnTo>
                  <a:lnTo>
                    <a:pt x="21985" y="35205"/>
                  </a:lnTo>
                  <a:lnTo>
                    <a:pt x="23386" y="32326"/>
                  </a:lnTo>
                  <a:lnTo>
                    <a:pt x="25874" y="28790"/>
                  </a:lnTo>
                  <a:lnTo>
                    <a:pt x="29712" y="24750"/>
                  </a:lnTo>
                  <a:lnTo>
                    <a:pt x="33021" y="23639"/>
                  </a:lnTo>
                  <a:lnTo>
                    <a:pt x="35294" y="24232"/>
                  </a:lnTo>
                  <a:lnTo>
                    <a:pt x="38008" y="25381"/>
                  </a:lnTo>
                  <a:lnTo>
                    <a:pt x="41481" y="27212"/>
                  </a:lnTo>
                  <a:lnTo>
                    <a:pt x="42188" y="29068"/>
                  </a:lnTo>
                  <a:lnTo>
                    <a:pt x="41039" y="29813"/>
                  </a:lnTo>
                  <a:lnTo>
                    <a:pt x="36556" y="28942"/>
                  </a:lnTo>
                  <a:lnTo>
                    <a:pt x="39284" y="30975"/>
                  </a:lnTo>
                  <a:lnTo>
                    <a:pt x="40976" y="34245"/>
                  </a:lnTo>
                  <a:lnTo>
                    <a:pt x="41910" y="32781"/>
                  </a:lnTo>
                  <a:lnTo>
                    <a:pt x="44436" y="32907"/>
                  </a:lnTo>
                  <a:lnTo>
                    <a:pt x="43135" y="30886"/>
                  </a:lnTo>
                  <a:lnTo>
                    <a:pt x="45181" y="29712"/>
                  </a:lnTo>
                  <a:lnTo>
                    <a:pt x="45471" y="27237"/>
                  </a:lnTo>
                  <a:lnTo>
                    <a:pt x="46191" y="27528"/>
                  </a:lnTo>
                  <a:lnTo>
                    <a:pt x="46809" y="30634"/>
                  </a:lnTo>
                  <a:lnTo>
                    <a:pt x="49082" y="27982"/>
                  </a:lnTo>
                  <a:lnTo>
                    <a:pt x="52971" y="25924"/>
                  </a:lnTo>
                  <a:lnTo>
                    <a:pt x="56330" y="25217"/>
                  </a:lnTo>
                  <a:lnTo>
                    <a:pt x="55648" y="23815"/>
                  </a:lnTo>
                  <a:lnTo>
                    <a:pt x="55863" y="23159"/>
                  </a:lnTo>
                  <a:lnTo>
                    <a:pt x="58224" y="23714"/>
                  </a:lnTo>
                  <a:lnTo>
                    <a:pt x="61596" y="25406"/>
                  </a:lnTo>
                  <a:lnTo>
                    <a:pt x="61596" y="23171"/>
                  </a:lnTo>
                  <a:lnTo>
                    <a:pt x="59449" y="21277"/>
                  </a:lnTo>
                  <a:lnTo>
                    <a:pt x="59500" y="18828"/>
                  </a:lnTo>
                  <a:lnTo>
                    <a:pt x="60245" y="15532"/>
                  </a:lnTo>
                  <a:lnTo>
                    <a:pt x="61457" y="15987"/>
                  </a:lnTo>
                  <a:lnTo>
                    <a:pt x="62252" y="17944"/>
                  </a:lnTo>
                  <a:lnTo>
                    <a:pt x="63300" y="20899"/>
                  </a:lnTo>
                  <a:lnTo>
                    <a:pt x="64614" y="24333"/>
                  </a:lnTo>
                  <a:lnTo>
                    <a:pt x="63464" y="26530"/>
                  </a:lnTo>
                  <a:lnTo>
                    <a:pt x="65813" y="27364"/>
                  </a:lnTo>
                  <a:lnTo>
                    <a:pt x="67114" y="25659"/>
                  </a:lnTo>
                  <a:lnTo>
                    <a:pt x="66470" y="24270"/>
                  </a:lnTo>
                  <a:cubicBezTo>
                    <a:pt x="67215" y="24106"/>
                    <a:pt x="67947" y="23879"/>
                    <a:pt x="68667" y="23601"/>
                  </a:cubicBezTo>
                  <a:lnTo>
                    <a:pt x="69134" y="23386"/>
                  </a:lnTo>
                  <a:lnTo>
                    <a:pt x="67530" y="22060"/>
                  </a:lnTo>
                  <a:lnTo>
                    <a:pt x="65952" y="21770"/>
                  </a:lnTo>
                  <a:lnTo>
                    <a:pt x="64715" y="17982"/>
                  </a:lnTo>
                  <a:lnTo>
                    <a:pt x="65864" y="17211"/>
                  </a:lnTo>
                  <a:lnTo>
                    <a:pt x="66407" y="15696"/>
                  </a:lnTo>
                  <a:lnTo>
                    <a:pt x="69071" y="17275"/>
                  </a:lnTo>
                  <a:lnTo>
                    <a:pt x="70750" y="16252"/>
                  </a:lnTo>
                  <a:lnTo>
                    <a:pt x="68313" y="14964"/>
                  </a:lnTo>
                  <a:lnTo>
                    <a:pt x="67152" y="13726"/>
                  </a:lnTo>
                  <a:lnTo>
                    <a:pt x="70321" y="11946"/>
                  </a:lnTo>
                  <a:lnTo>
                    <a:pt x="69033" y="10683"/>
                  </a:lnTo>
                  <a:lnTo>
                    <a:pt x="70460" y="7943"/>
                  </a:lnTo>
                  <a:lnTo>
                    <a:pt x="73743" y="5481"/>
                  </a:lnTo>
                  <a:lnTo>
                    <a:pt x="74501" y="2968"/>
                  </a:lnTo>
                  <a:lnTo>
                    <a:pt x="75624" y="1554"/>
                  </a:lnTo>
                  <a:lnTo>
                    <a:pt x="77468" y="1554"/>
                  </a:lnTo>
                  <a:lnTo>
                    <a:pt x="78554" y="4206"/>
                  </a:lnTo>
                  <a:lnTo>
                    <a:pt x="80019" y="2097"/>
                  </a:lnTo>
                  <a:lnTo>
                    <a:pt x="81786" y="784"/>
                  </a:lnTo>
                  <a:close/>
                  <a:moveTo>
                    <a:pt x="81786" y="1"/>
                  </a:moveTo>
                  <a:lnTo>
                    <a:pt x="79614" y="1605"/>
                  </a:lnTo>
                  <a:lnTo>
                    <a:pt x="78705" y="2880"/>
                  </a:lnTo>
                  <a:lnTo>
                    <a:pt x="77910" y="910"/>
                  </a:lnTo>
                  <a:lnTo>
                    <a:pt x="75334" y="910"/>
                  </a:lnTo>
                  <a:lnTo>
                    <a:pt x="73983" y="2615"/>
                  </a:lnTo>
                  <a:lnTo>
                    <a:pt x="73213" y="5090"/>
                  </a:lnTo>
                  <a:lnTo>
                    <a:pt x="70043" y="7476"/>
                  </a:lnTo>
                  <a:lnTo>
                    <a:pt x="68263" y="10784"/>
                  </a:lnTo>
                  <a:lnTo>
                    <a:pt x="69286" y="11794"/>
                  </a:lnTo>
                  <a:lnTo>
                    <a:pt x="66154" y="13562"/>
                  </a:lnTo>
                  <a:lnTo>
                    <a:pt x="67897" y="15431"/>
                  </a:lnTo>
                  <a:lnTo>
                    <a:pt x="69475" y="16277"/>
                  </a:lnTo>
                  <a:lnTo>
                    <a:pt x="69071" y="16517"/>
                  </a:lnTo>
                  <a:lnTo>
                    <a:pt x="66066" y="14737"/>
                  </a:lnTo>
                  <a:lnTo>
                    <a:pt x="65346" y="16795"/>
                  </a:lnTo>
                  <a:lnTo>
                    <a:pt x="63970" y="17704"/>
                  </a:lnTo>
                  <a:lnTo>
                    <a:pt x="65472" y="22313"/>
                  </a:lnTo>
                  <a:lnTo>
                    <a:pt x="67253" y="22654"/>
                  </a:lnTo>
                  <a:lnTo>
                    <a:pt x="67934" y="23209"/>
                  </a:lnTo>
                  <a:cubicBezTo>
                    <a:pt x="67290" y="23411"/>
                    <a:pt x="66634" y="23588"/>
                    <a:pt x="65965" y="23727"/>
                  </a:cubicBezTo>
                  <a:lnTo>
                    <a:pt x="65573" y="23803"/>
                  </a:lnTo>
                  <a:lnTo>
                    <a:pt x="66394" y="25571"/>
                  </a:lnTo>
                  <a:lnTo>
                    <a:pt x="65611" y="26606"/>
                  </a:lnTo>
                  <a:lnTo>
                    <a:pt x="64386" y="26177"/>
                  </a:lnTo>
                  <a:lnTo>
                    <a:pt x="65333" y="24371"/>
                  </a:lnTo>
                  <a:lnTo>
                    <a:pt x="63906" y="20671"/>
                  </a:lnTo>
                  <a:lnTo>
                    <a:pt x="62858" y="17717"/>
                  </a:lnTo>
                  <a:lnTo>
                    <a:pt x="61962" y="15482"/>
                  </a:lnTo>
                  <a:lnTo>
                    <a:pt x="59815" y="14686"/>
                  </a:lnTo>
                  <a:lnTo>
                    <a:pt x="58894" y="18714"/>
                  </a:lnTo>
                  <a:lnTo>
                    <a:pt x="58830" y="21555"/>
                  </a:lnTo>
                  <a:lnTo>
                    <a:pt x="60990" y="23449"/>
                  </a:lnTo>
                  <a:lnTo>
                    <a:pt x="60990" y="24371"/>
                  </a:lnTo>
                  <a:lnTo>
                    <a:pt x="58502" y="23121"/>
                  </a:lnTo>
                  <a:lnTo>
                    <a:pt x="55459" y="22401"/>
                  </a:lnTo>
                  <a:lnTo>
                    <a:pt x="54992" y="23853"/>
                  </a:lnTo>
                  <a:lnTo>
                    <a:pt x="55434" y="24762"/>
                  </a:lnTo>
                  <a:lnTo>
                    <a:pt x="52807" y="25305"/>
                  </a:lnTo>
                  <a:lnTo>
                    <a:pt x="48729" y="27439"/>
                  </a:lnTo>
                  <a:lnTo>
                    <a:pt x="47176" y="29232"/>
                  </a:lnTo>
                  <a:lnTo>
                    <a:pt x="46746" y="27073"/>
                  </a:lnTo>
                  <a:lnTo>
                    <a:pt x="44941" y="26316"/>
                  </a:lnTo>
                  <a:lnTo>
                    <a:pt x="44600" y="29321"/>
                  </a:lnTo>
                  <a:lnTo>
                    <a:pt x="42238" y="30672"/>
                  </a:lnTo>
                  <a:lnTo>
                    <a:pt x="43249" y="32212"/>
                  </a:lnTo>
                  <a:lnTo>
                    <a:pt x="41582" y="32137"/>
                  </a:lnTo>
                  <a:lnTo>
                    <a:pt x="41039" y="32983"/>
                  </a:lnTo>
                  <a:lnTo>
                    <a:pt x="39814" y="30634"/>
                  </a:lnTo>
                  <a:lnTo>
                    <a:pt x="39145" y="30078"/>
                  </a:lnTo>
                  <a:lnTo>
                    <a:pt x="41178" y="30482"/>
                  </a:lnTo>
                  <a:lnTo>
                    <a:pt x="42971" y="29321"/>
                  </a:lnTo>
                  <a:lnTo>
                    <a:pt x="41999" y="26770"/>
                  </a:lnTo>
                  <a:lnTo>
                    <a:pt x="38299" y="24813"/>
                  </a:lnTo>
                  <a:lnTo>
                    <a:pt x="35496" y="23639"/>
                  </a:lnTo>
                  <a:lnTo>
                    <a:pt x="32983" y="22982"/>
                  </a:lnTo>
                  <a:lnTo>
                    <a:pt x="29359" y="24194"/>
                  </a:lnTo>
                  <a:lnTo>
                    <a:pt x="25381" y="28386"/>
                  </a:lnTo>
                  <a:lnTo>
                    <a:pt x="22831" y="32010"/>
                  </a:lnTo>
                  <a:lnTo>
                    <a:pt x="21492" y="34801"/>
                  </a:lnTo>
                  <a:lnTo>
                    <a:pt x="19005" y="37276"/>
                  </a:lnTo>
                  <a:lnTo>
                    <a:pt x="18058" y="39258"/>
                  </a:lnTo>
                  <a:lnTo>
                    <a:pt x="19219" y="43438"/>
                  </a:lnTo>
                  <a:lnTo>
                    <a:pt x="21404" y="43046"/>
                  </a:lnTo>
                  <a:lnTo>
                    <a:pt x="22452" y="41733"/>
                  </a:lnTo>
                  <a:lnTo>
                    <a:pt x="23639" y="43766"/>
                  </a:lnTo>
                  <a:lnTo>
                    <a:pt x="23399" y="45458"/>
                  </a:lnTo>
                  <a:lnTo>
                    <a:pt x="26909" y="45824"/>
                  </a:lnTo>
                  <a:lnTo>
                    <a:pt x="27010" y="45673"/>
                  </a:lnTo>
                  <a:cubicBezTo>
                    <a:pt x="28702" y="43387"/>
                    <a:pt x="28702" y="43072"/>
                    <a:pt x="28702" y="42970"/>
                  </a:cubicBezTo>
                  <a:cubicBezTo>
                    <a:pt x="28702" y="42794"/>
                    <a:pt x="28904" y="41683"/>
                    <a:pt x="29106" y="40723"/>
                  </a:cubicBezTo>
                  <a:lnTo>
                    <a:pt x="29144" y="40597"/>
                  </a:lnTo>
                  <a:lnTo>
                    <a:pt x="27566" y="38261"/>
                  </a:lnTo>
                  <a:lnTo>
                    <a:pt x="27743" y="36190"/>
                  </a:lnTo>
                  <a:lnTo>
                    <a:pt x="29498" y="34750"/>
                  </a:lnTo>
                  <a:lnTo>
                    <a:pt x="30129" y="32957"/>
                  </a:lnTo>
                  <a:lnTo>
                    <a:pt x="31240" y="32010"/>
                  </a:lnTo>
                  <a:lnTo>
                    <a:pt x="32238" y="32730"/>
                  </a:lnTo>
                  <a:lnTo>
                    <a:pt x="29510" y="36177"/>
                  </a:lnTo>
                  <a:lnTo>
                    <a:pt x="30773" y="39991"/>
                  </a:lnTo>
                  <a:lnTo>
                    <a:pt x="32831" y="40243"/>
                  </a:lnTo>
                  <a:lnTo>
                    <a:pt x="35281" y="39523"/>
                  </a:lnTo>
                  <a:lnTo>
                    <a:pt x="36203" y="40129"/>
                  </a:lnTo>
                  <a:lnTo>
                    <a:pt x="34498" y="41190"/>
                  </a:lnTo>
                  <a:lnTo>
                    <a:pt x="31493" y="41291"/>
                  </a:lnTo>
                  <a:lnTo>
                    <a:pt x="31139" y="43248"/>
                  </a:lnTo>
                  <a:lnTo>
                    <a:pt x="30041" y="44549"/>
                  </a:lnTo>
                  <a:lnTo>
                    <a:pt x="29296" y="46948"/>
                  </a:lnTo>
                  <a:lnTo>
                    <a:pt x="25861" y="47592"/>
                  </a:lnTo>
                  <a:lnTo>
                    <a:pt x="22288" y="47592"/>
                  </a:lnTo>
                  <a:lnTo>
                    <a:pt x="22957" y="45420"/>
                  </a:lnTo>
                  <a:lnTo>
                    <a:pt x="21543" y="43804"/>
                  </a:lnTo>
                  <a:lnTo>
                    <a:pt x="19990" y="45660"/>
                  </a:lnTo>
                  <a:lnTo>
                    <a:pt x="19775" y="48261"/>
                  </a:lnTo>
                  <a:lnTo>
                    <a:pt x="17085" y="49385"/>
                  </a:lnTo>
                  <a:lnTo>
                    <a:pt x="16113" y="52857"/>
                  </a:lnTo>
                  <a:lnTo>
                    <a:pt x="14484" y="54524"/>
                  </a:lnTo>
                  <a:lnTo>
                    <a:pt x="12982" y="54524"/>
                  </a:lnTo>
                  <a:lnTo>
                    <a:pt x="10178" y="55004"/>
                  </a:lnTo>
                  <a:lnTo>
                    <a:pt x="12590" y="56279"/>
                  </a:lnTo>
                  <a:lnTo>
                    <a:pt x="13398" y="58022"/>
                  </a:lnTo>
                  <a:lnTo>
                    <a:pt x="12186" y="59285"/>
                  </a:lnTo>
                  <a:lnTo>
                    <a:pt x="8714" y="58855"/>
                  </a:lnTo>
                  <a:lnTo>
                    <a:pt x="6100" y="60232"/>
                  </a:lnTo>
                  <a:lnTo>
                    <a:pt x="6100" y="66116"/>
                  </a:lnTo>
                  <a:lnTo>
                    <a:pt x="8777" y="66899"/>
                  </a:lnTo>
                  <a:lnTo>
                    <a:pt x="10002" y="67947"/>
                  </a:lnTo>
                  <a:lnTo>
                    <a:pt x="11555" y="67038"/>
                  </a:lnTo>
                  <a:lnTo>
                    <a:pt x="13714" y="67151"/>
                  </a:lnTo>
                  <a:lnTo>
                    <a:pt x="15709" y="64247"/>
                  </a:lnTo>
                  <a:lnTo>
                    <a:pt x="16719" y="62441"/>
                  </a:lnTo>
                  <a:lnTo>
                    <a:pt x="17729" y="61999"/>
                  </a:lnTo>
                  <a:lnTo>
                    <a:pt x="18020" y="60383"/>
                  </a:lnTo>
                  <a:lnTo>
                    <a:pt x="20229" y="60964"/>
                  </a:lnTo>
                  <a:lnTo>
                    <a:pt x="21631" y="60194"/>
                  </a:lnTo>
                  <a:lnTo>
                    <a:pt x="22982" y="60194"/>
                  </a:lnTo>
                  <a:lnTo>
                    <a:pt x="24800" y="62227"/>
                  </a:lnTo>
                  <a:lnTo>
                    <a:pt x="26202" y="63502"/>
                  </a:lnTo>
                  <a:lnTo>
                    <a:pt x="26909" y="64702"/>
                  </a:lnTo>
                  <a:lnTo>
                    <a:pt x="26909" y="66444"/>
                  </a:lnTo>
                  <a:lnTo>
                    <a:pt x="28803" y="65333"/>
                  </a:lnTo>
                  <a:lnTo>
                    <a:pt x="28803" y="63805"/>
                  </a:lnTo>
                  <a:lnTo>
                    <a:pt x="29927" y="64171"/>
                  </a:lnTo>
                  <a:lnTo>
                    <a:pt x="30521" y="62807"/>
                  </a:lnTo>
                  <a:lnTo>
                    <a:pt x="27553" y="61115"/>
                  </a:lnTo>
                  <a:lnTo>
                    <a:pt x="25343" y="58956"/>
                  </a:lnTo>
                  <a:lnTo>
                    <a:pt x="25609" y="57997"/>
                  </a:lnTo>
                  <a:lnTo>
                    <a:pt x="27629" y="59386"/>
                  </a:lnTo>
                  <a:lnTo>
                    <a:pt x="30432" y="62176"/>
                  </a:lnTo>
                  <a:lnTo>
                    <a:pt x="31910" y="65977"/>
                  </a:lnTo>
                  <a:lnTo>
                    <a:pt x="33879" y="67492"/>
                  </a:lnTo>
                  <a:lnTo>
                    <a:pt x="35660" y="65800"/>
                  </a:lnTo>
                  <a:lnTo>
                    <a:pt x="34498" y="64424"/>
                  </a:lnTo>
                  <a:lnTo>
                    <a:pt x="35496" y="63338"/>
                  </a:lnTo>
                  <a:lnTo>
                    <a:pt x="36758" y="63148"/>
                  </a:lnTo>
                  <a:lnTo>
                    <a:pt x="38602" y="62782"/>
                  </a:lnTo>
                  <a:lnTo>
                    <a:pt x="38488" y="60168"/>
                  </a:lnTo>
                  <a:lnTo>
                    <a:pt x="39966" y="57012"/>
                  </a:lnTo>
                  <a:lnTo>
                    <a:pt x="41203" y="56696"/>
                  </a:lnTo>
                  <a:lnTo>
                    <a:pt x="41809" y="58944"/>
                  </a:lnTo>
                  <a:lnTo>
                    <a:pt x="44284" y="58944"/>
                  </a:lnTo>
                  <a:lnTo>
                    <a:pt x="44158" y="57315"/>
                  </a:lnTo>
                  <a:lnTo>
                    <a:pt x="45155" y="56683"/>
                  </a:lnTo>
                  <a:lnTo>
                    <a:pt x="44739" y="57946"/>
                  </a:lnTo>
                  <a:lnTo>
                    <a:pt x="47529" y="60812"/>
                  </a:lnTo>
                  <a:lnTo>
                    <a:pt x="48767" y="61747"/>
                  </a:lnTo>
                  <a:lnTo>
                    <a:pt x="45635" y="62416"/>
                  </a:lnTo>
                  <a:lnTo>
                    <a:pt x="42478" y="61570"/>
                  </a:lnTo>
                  <a:lnTo>
                    <a:pt x="39877" y="62214"/>
                  </a:lnTo>
                  <a:lnTo>
                    <a:pt x="38223" y="63136"/>
                  </a:lnTo>
                  <a:lnTo>
                    <a:pt x="37036" y="66002"/>
                  </a:lnTo>
                  <a:lnTo>
                    <a:pt x="39044" y="67341"/>
                  </a:lnTo>
                  <a:lnTo>
                    <a:pt x="41999" y="68111"/>
                  </a:lnTo>
                  <a:lnTo>
                    <a:pt x="44284" y="66823"/>
                  </a:lnTo>
                  <a:lnTo>
                    <a:pt x="44979" y="67833"/>
                  </a:lnTo>
                  <a:lnTo>
                    <a:pt x="44208" y="70712"/>
                  </a:lnTo>
                  <a:lnTo>
                    <a:pt x="41658" y="71886"/>
                  </a:lnTo>
                  <a:lnTo>
                    <a:pt x="38400" y="72391"/>
                  </a:lnTo>
                  <a:lnTo>
                    <a:pt x="32932" y="70813"/>
                  </a:lnTo>
                  <a:lnTo>
                    <a:pt x="30887" y="71154"/>
                  </a:lnTo>
                  <a:lnTo>
                    <a:pt x="29334" y="72518"/>
                  </a:lnTo>
                  <a:lnTo>
                    <a:pt x="26922" y="70535"/>
                  </a:lnTo>
                  <a:lnTo>
                    <a:pt x="24586" y="70030"/>
                  </a:lnTo>
                  <a:lnTo>
                    <a:pt x="24207" y="67277"/>
                  </a:lnTo>
                  <a:lnTo>
                    <a:pt x="22515" y="66899"/>
                  </a:lnTo>
                  <a:lnTo>
                    <a:pt x="20406" y="67252"/>
                  </a:lnTo>
                  <a:lnTo>
                    <a:pt x="16227" y="67227"/>
                  </a:lnTo>
                  <a:lnTo>
                    <a:pt x="11908" y="68805"/>
                  </a:lnTo>
                  <a:lnTo>
                    <a:pt x="10570" y="68136"/>
                  </a:lnTo>
                  <a:lnTo>
                    <a:pt x="8613" y="70081"/>
                  </a:lnTo>
                  <a:lnTo>
                    <a:pt x="6782" y="72025"/>
                  </a:lnTo>
                  <a:lnTo>
                    <a:pt x="6163" y="73995"/>
                  </a:lnTo>
                  <a:lnTo>
                    <a:pt x="3612" y="75826"/>
                  </a:lnTo>
                  <a:lnTo>
                    <a:pt x="1087" y="79854"/>
                  </a:lnTo>
                  <a:lnTo>
                    <a:pt x="1" y="82468"/>
                  </a:lnTo>
                  <a:lnTo>
                    <a:pt x="531" y="84917"/>
                  </a:lnTo>
                  <a:lnTo>
                    <a:pt x="14" y="87758"/>
                  </a:lnTo>
                  <a:lnTo>
                    <a:pt x="885" y="91382"/>
                  </a:lnTo>
                  <a:lnTo>
                    <a:pt x="5140" y="95852"/>
                  </a:lnTo>
                  <a:lnTo>
                    <a:pt x="8347" y="97746"/>
                  </a:lnTo>
                  <a:lnTo>
                    <a:pt x="11151" y="97418"/>
                  </a:lnTo>
                  <a:lnTo>
                    <a:pt x="13752" y="97418"/>
                  </a:lnTo>
                  <a:lnTo>
                    <a:pt x="16467" y="96054"/>
                  </a:lnTo>
                  <a:lnTo>
                    <a:pt x="18525" y="96294"/>
                  </a:lnTo>
                  <a:lnTo>
                    <a:pt x="19497" y="97923"/>
                  </a:lnTo>
                  <a:lnTo>
                    <a:pt x="22338" y="97784"/>
                  </a:lnTo>
                  <a:lnTo>
                    <a:pt x="23336" y="99400"/>
                  </a:lnTo>
                  <a:lnTo>
                    <a:pt x="22906" y="103492"/>
                  </a:lnTo>
                  <a:lnTo>
                    <a:pt x="25066" y="106686"/>
                  </a:lnTo>
                  <a:lnTo>
                    <a:pt x="25659" y="109717"/>
                  </a:lnTo>
                  <a:lnTo>
                    <a:pt x="25659" y="112457"/>
                  </a:lnTo>
                  <a:lnTo>
                    <a:pt x="23765" y="115083"/>
                  </a:lnTo>
                  <a:lnTo>
                    <a:pt x="23765" y="117697"/>
                  </a:lnTo>
                  <a:lnTo>
                    <a:pt x="25659" y="120437"/>
                  </a:lnTo>
                  <a:lnTo>
                    <a:pt x="25659" y="124010"/>
                  </a:lnTo>
                  <a:lnTo>
                    <a:pt x="27692" y="126675"/>
                  </a:lnTo>
                  <a:lnTo>
                    <a:pt x="28778" y="128733"/>
                  </a:lnTo>
                  <a:lnTo>
                    <a:pt x="29157" y="130993"/>
                  </a:lnTo>
                  <a:lnTo>
                    <a:pt x="31051" y="133998"/>
                  </a:lnTo>
                  <a:lnTo>
                    <a:pt x="35849" y="133998"/>
                  </a:lnTo>
                  <a:lnTo>
                    <a:pt x="38501" y="132003"/>
                  </a:lnTo>
                  <a:lnTo>
                    <a:pt x="40193" y="130160"/>
                  </a:lnTo>
                  <a:lnTo>
                    <a:pt x="42769" y="127243"/>
                  </a:lnTo>
                  <a:lnTo>
                    <a:pt x="43362" y="124541"/>
                  </a:lnTo>
                  <a:lnTo>
                    <a:pt x="44865" y="124541"/>
                  </a:lnTo>
                  <a:lnTo>
                    <a:pt x="45206" y="120121"/>
                  </a:lnTo>
                  <a:lnTo>
                    <a:pt x="45206" y="119010"/>
                  </a:lnTo>
                  <a:lnTo>
                    <a:pt x="49183" y="115954"/>
                  </a:lnTo>
                  <a:lnTo>
                    <a:pt x="50888" y="113379"/>
                  </a:lnTo>
                  <a:lnTo>
                    <a:pt x="50888" y="110651"/>
                  </a:lnTo>
                  <a:lnTo>
                    <a:pt x="50042" y="108606"/>
                  </a:lnTo>
                  <a:lnTo>
                    <a:pt x="50092" y="106295"/>
                  </a:lnTo>
                  <a:lnTo>
                    <a:pt x="49600" y="104969"/>
                  </a:lnTo>
                  <a:lnTo>
                    <a:pt x="52239" y="102570"/>
                  </a:lnTo>
                  <a:lnTo>
                    <a:pt x="54853" y="99653"/>
                  </a:lnTo>
                  <a:lnTo>
                    <a:pt x="58149" y="97645"/>
                  </a:lnTo>
                  <a:lnTo>
                    <a:pt x="58186" y="97570"/>
                  </a:lnTo>
                  <a:cubicBezTo>
                    <a:pt x="58641" y="96761"/>
                    <a:pt x="59702" y="94817"/>
                    <a:pt x="59702" y="94362"/>
                  </a:cubicBezTo>
                  <a:cubicBezTo>
                    <a:pt x="59702" y="94148"/>
                    <a:pt x="60131" y="92948"/>
                    <a:pt x="60522" y="91963"/>
                  </a:cubicBezTo>
                  <a:lnTo>
                    <a:pt x="60573" y="91862"/>
                  </a:lnTo>
                  <a:lnTo>
                    <a:pt x="59904" y="89716"/>
                  </a:lnTo>
                  <a:lnTo>
                    <a:pt x="58149" y="90587"/>
                  </a:lnTo>
                  <a:lnTo>
                    <a:pt x="54411" y="91117"/>
                  </a:lnTo>
                  <a:lnTo>
                    <a:pt x="53375" y="91610"/>
                  </a:lnTo>
                  <a:lnTo>
                    <a:pt x="52858" y="90031"/>
                  </a:lnTo>
                  <a:lnTo>
                    <a:pt x="52327" y="88870"/>
                  </a:lnTo>
                  <a:lnTo>
                    <a:pt x="50118" y="86748"/>
                  </a:lnTo>
                  <a:lnTo>
                    <a:pt x="48830" y="85852"/>
                  </a:lnTo>
                  <a:lnTo>
                    <a:pt x="46772" y="81104"/>
                  </a:lnTo>
                  <a:lnTo>
                    <a:pt x="45913" y="79917"/>
                  </a:lnTo>
                  <a:lnTo>
                    <a:pt x="44852" y="77076"/>
                  </a:lnTo>
                  <a:lnTo>
                    <a:pt x="44309" y="76142"/>
                  </a:lnTo>
                  <a:lnTo>
                    <a:pt x="44890" y="75927"/>
                  </a:lnTo>
                  <a:lnTo>
                    <a:pt x="47264" y="79185"/>
                  </a:lnTo>
                  <a:lnTo>
                    <a:pt x="48716" y="81470"/>
                  </a:lnTo>
                  <a:lnTo>
                    <a:pt x="49562" y="83945"/>
                  </a:lnTo>
                  <a:lnTo>
                    <a:pt x="51570" y="85523"/>
                  </a:lnTo>
                  <a:lnTo>
                    <a:pt x="52795" y="88478"/>
                  </a:lnTo>
                  <a:lnTo>
                    <a:pt x="53439" y="90271"/>
                  </a:lnTo>
                  <a:lnTo>
                    <a:pt x="57189" y="88579"/>
                  </a:lnTo>
                  <a:lnTo>
                    <a:pt x="60939" y="87746"/>
                  </a:lnTo>
                  <a:lnTo>
                    <a:pt x="65005" y="85675"/>
                  </a:lnTo>
                  <a:lnTo>
                    <a:pt x="66230" y="83453"/>
                  </a:lnTo>
                  <a:lnTo>
                    <a:pt x="67139" y="81154"/>
                  </a:lnTo>
                  <a:lnTo>
                    <a:pt x="65422" y="79437"/>
                  </a:lnTo>
                  <a:lnTo>
                    <a:pt x="63932" y="77821"/>
                  </a:lnTo>
                  <a:lnTo>
                    <a:pt x="61356" y="78616"/>
                  </a:lnTo>
                  <a:lnTo>
                    <a:pt x="59487" y="78705"/>
                  </a:lnTo>
                  <a:lnTo>
                    <a:pt x="58325" y="76571"/>
                  </a:lnTo>
                  <a:lnTo>
                    <a:pt x="56570" y="75094"/>
                  </a:lnTo>
                  <a:lnTo>
                    <a:pt x="57189" y="74045"/>
                  </a:lnTo>
                  <a:lnTo>
                    <a:pt x="59790" y="76154"/>
                  </a:lnTo>
                  <a:lnTo>
                    <a:pt x="61886" y="77303"/>
                  </a:lnTo>
                  <a:lnTo>
                    <a:pt x="63742" y="77442"/>
                  </a:lnTo>
                  <a:lnTo>
                    <a:pt x="65472" y="78364"/>
                  </a:lnTo>
                  <a:lnTo>
                    <a:pt x="68351" y="78818"/>
                  </a:lnTo>
                  <a:lnTo>
                    <a:pt x="71634" y="78414"/>
                  </a:lnTo>
                  <a:lnTo>
                    <a:pt x="74109" y="80195"/>
                  </a:lnTo>
                  <a:lnTo>
                    <a:pt x="75511" y="82569"/>
                  </a:lnTo>
                  <a:lnTo>
                    <a:pt x="77089" y="82834"/>
                  </a:lnTo>
                  <a:lnTo>
                    <a:pt x="78074" y="81697"/>
                  </a:lnTo>
                  <a:lnTo>
                    <a:pt x="78541" y="83617"/>
                  </a:lnTo>
                  <a:lnTo>
                    <a:pt x="79173" y="86357"/>
                  </a:lnTo>
                  <a:lnTo>
                    <a:pt x="80562" y="89349"/>
                  </a:lnTo>
                  <a:lnTo>
                    <a:pt x="82014" y="92670"/>
                  </a:lnTo>
                  <a:lnTo>
                    <a:pt x="82721" y="95246"/>
                  </a:lnTo>
                  <a:lnTo>
                    <a:pt x="84930" y="91723"/>
                  </a:lnTo>
                  <a:lnTo>
                    <a:pt x="84930" y="88668"/>
                  </a:lnTo>
                  <a:lnTo>
                    <a:pt x="85802" y="87215"/>
                  </a:lnTo>
                  <a:lnTo>
                    <a:pt x="87822" y="85460"/>
                  </a:lnTo>
                  <a:lnTo>
                    <a:pt x="90840" y="82720"/>
                  </a:lnTo>
                  <a:lnTo>
                    <a:pt x="92115" y="80990"/>
                  </a:lnTo>
                  <a:lnTo>
                    <a:pt x="94451" y="80447"/>
                  </a:lnTo>
                  <a:lnTo>
                    <a:pt x="95158" y="83339"/>
                  </a:lnTo>
                  <a:lnTo>
                    <a:pt x="96914" y="84160"/>
                  </a:lnTo>
                  <a:lnTo>
                    <a:pt x="96914" y="87885"/>
                  </a:lnTo>
                  <a:lnTo>
                    <a:pt x="99035" y="86622"/>
                  </a:lnTo>
                  <a:lnTo>
                    <a:pt x="100702" y="90132"/>
                  </a:lnTo>
                  <a:lnTo>
                    <a:pt x="100702" y="94451"/>
                  </a:lnTo>
                  <a:lnTo>
                    <a:pt x="102772" y="95549"/>
                  </a:lnTo>
                  <a:lnTo>
                    <a:pt x="103720" y="97557"/>
                  </a:lnTo>
                  <a:lnTo>
                    <a:pt x="105247" y="99565"/>
                  </a:lnTo>
                  <a:lnTo>
                    <a:pt x="107975" y="100701"/>
                  </a:lnTo>
                  <a:lnTo>
                    <a:pt x="107192" y="98100"/>
                  </a:lnTo>
                  <a:lnTo>
                    <a:pt x="106864" y="96294"/>
                  </a:lnTo>
                  <a:lnTo>
                    <a:pt x="105121" y="94994"/>
                  </a:lnTo>
                  <a:lnTo>
                    <a:pt x="104023" y="93478"/>
                  </a:lnTo>
                  <a:lnTo>
                    <a:pt x="103442" y="92127"/>
                  </a:lnTo>
                  <a:lnTo>
                    <a:pt x="103732" y="90082"/>
                  </a:lnTo>
                  <a:lnTo>
                    <a:pt x="104212" y="89476"/>
                  </a:lnTo>
                  <a:lnTo>
                    <a:pt x="105626" y="90801"/>
                  </a:lnTo>
                  <a:lnTo>
                    <a:pt x="107306" y="92595"/>
                  </a:lnTo>
                  <a:lnTo>
                    <a:pt x="108417" y="93163"/>
                  </a:lnTo>
                  <a:lnTo>
                    <a:pt x="108568" y="93049"/>
                  </a:lnTo>
                  <a:cubicBezTo>
                    <a:pt x="110803" y="91382"/>
                    <a:pt x="110803" y="91041"/>
                    <a:pt x="110803" y="90902"/>
                  </a:cubicBezTo>
                  <a:lnTo>
                    <a:pt x="110803" y="87203"/>
                  </a:lnTo>
                  <a:lnTo>
                    <a:pt x="108846" y="85359"/>
                  </a:lnTo>
                  <a:lnTo>
                    <a:pt x="108139" y="83932"/>
                  </a:lnTo>
                  <a:cubicBezTo>
                    <a:pt x="108265" y="83238"/>
                    <a:pt x="108480" y="82556"/>
                    <a:pt x="108581" y="82455"/>
                  </a:cubicBezTo>
                  <a:cubicBezTo>
                    <a:pt x="108758" y="82341"/>
                    <a:pt x="109654" y="82000"/>
                    <a:pt x="110374" y="81748"/>
                  </a:cubicBezTo>
                  <a:lnTo>
                    <a:pt x="110967" y="83099"/>
                  </a:lnTo>
                  <a:lnTo>
                    <a:pt x="113139" y="81521"/>
                  </a:lnTo>
                  <a:lnTo>
                    <a:pt x="117016" y="79589"/>
                  </a:lnTo>
                  <a:lnTo>
                    <a:pt x="118821" y="76293"/>
                  </a:lnTo>
                  <a:lnTo>
                    <a:pt x="119604" y="74083"/>
                  </a:lnTo>
                  <a:lnTo>
                    <a:pt x="119630" y="70232"/>
                  </a:lnTo>
                  <a:lnTo>
                    <a:pt x="118140" y="67227"/>
                  </a:lnTo>
                  <a:lnTo>
                    <a:pt x="116890" y="65649"/>
                  </a:lnTo>
                  <a:lnTo>
                    <a:pt x="118809" y="64348"/>
                  </a:lnTo>
                  <a:lnTo>
                    <a:pt x="119958" y="63451"/>
                  </a:lnTo>
                  <a:lnTo>
                    <a:pt x="117622" y="62719"/>
                  </a:lnTo>
                  <a:lnTo>
                    <a:pt x="116258" y="63212"/>
                  </a:lnTo>
                  <a:lnTo>
                    <a:pt x="115475" y="62340"/>
                  </a:lnTo>
                  <a:lnTo>
                    <a:pt x="115059" y="61772"/>
                  </a:lnTo>
                  <a:lnTo>
                    <a:pt x="116624" y="60863"/>
                  </a:lnTo>
                  <a:lnTo>
                    <a:pt x="117369" y="59373"/>
                  </a:lnTo>
                  <a:lnTo>
                    <a:pt x="117900" y="59638"/>
                  </a:lnTo>
                  <a:lnTo>
                    <a:pt x="117256" y="61974"/>
                  </a:lnTo>
                  <a:lnTo>
                    <a:pt x="119390" y="60901"/>
                  </a:lnTo>
                  <a:lnTo>
                    <a:pt x="120337" y="61684"/>
                  </a:lnTo>
                  <a:lnTo>
                    <a:pt x="121284" y="63350"/>
                  </a:lnTo>
                  <a:lnTo>
                    <a:pt x="122168" y="64424"/>
                  </a:lnTo>
                  <a:lnTo>
                    <a:pt x="122168" y="66015"/>
                  </a:lnTo>
                  <a:lnTo>
                    <a:pt x="123291" y="67151"/>
                  </a:lnTo>
                  <a:lnTo>
                    <a:pt x="125501" y="65383"/>
                  </a:lnTo>
                  <a:lnTo>
                    <a:pt x="124882" y="62782"/>
                  </a:lnTo>
                  <a:lnTo>
                    <a:pt x="123216" y="61078"/>
                  </a:lnTo>
                  <a:lnTo>
                    <a:pt x="122837" y="60295"/>
                  </a:lnTo>
                  <a:lnTo>
                    <a:pt x="124238" y="59095"/>
                  </a:lnTo>
                  <a:lnTo>
                    <a:pt x="124352" y="56254"/>
                  </a:lnTo>
                  <a:lnTo>
                    <a:pt x="125337" y="55433"/>
                  </a:lnTo>
                  <a:lnTo>
                    <a:pt x="126688" y="56229"/>
                  </a:lnTo>
                  <a:lnTo>
                    <a:pt x="128734" y="52693"/>
                  </a:lnTo>
                  <a:lnTo>
                    <a:pt x="130363" y="47693"/>
                  </a:lnTo>
                  <a:lnTo>
                    <a:pt x="129176" y="44359"/>
                  </a:lnTo>
                  <a:lnTo>
                    <a:pt x="128418" y="41329"/>
                  </a:lnTo>
                  <a:lnTo>
                    <a:pt x="126625" y="39650"/>
                  </a:lnTo>
                  <a:lnTo>
                    <a:pt x="124365" y="39006"/>
                  </a:lnTo>
                  <a:lnTo>
                    <a:pt x="123039" y="38501"/>
                  </a:lnTo>
                  <a:lnTo>
                    <a:pt x="122231" y="37844"/>
                  </a:lnTo>
                  <a:lnTo>
                    <a:pt x="124238" y="33816"/>
                  </a:lnTo>
                  <a:lnTo>
                    <a:pt x="125047" y="31152"/>
                  </a:lnTo>
                  <a:lnTo>
                    <a:pt x="127067" y="29939"/>
                  </a:lnTo>
                  <a:lnTo>
                    <a:pt x="130350" y="29939"/>
                  </a:lnTo>
                  <a:lnTo>
                    <a:pt x="135009" y="28677"/>
                  </a:lnTo>
                  <a:lnTo>
                    <a:pt x="132875" y="28677"/>
                  </a:lnTo>
                  <a:lnTo>
                    <a:pt x="132875" y="23841"/>
                  </a:lnTo>
                  <a:lnTo>
                    <a:pt x="135224" y="22793"/>
                  </a:lnTo>
                  <a:lnTo>
                    <a:pt x="136108" y="25091"/>
                  </a:lnTo>
                  <a:lnTo>
                    <a:pt x="137257" y="22490"/>
                  </a:lnTo>
                  <a:lnTo>
                    <a:pt x="137282" y="21025"/>
                  </a:lnTo>
                  <a:lnTo>
                    <a:pt x="138090" y="21479"/>
                  </a:lnTo>
                  <a:lnTo>
                    <a:pt x="137446" y="25129"/>
                  </a:lnTo>
                  <a:lnTo>
                    <a:pt x="136032" y="30912"/>
                  </a:lnTo>
                  <a:lnTo>
                    <a:pt x="136019" y="34447"/>
                  </a:lnTo>
                  <a:lnTo>
                    <a:pt x="139467" y="39220"/>
                  </a:lnTo>
                  <a:lnTo>
                    <a:pt x="140452" y="42491"/>
                  </a:lnTo>
                  <a:lnTo>
                    <a:pt x="140452" y="44486"/>
                  </a:lnTo>
                  <a:lnTo>
                    <a:pt x="142346" y="42907"/>
                  </a:lnTo>
                  <a:lnTo>
                    <a:pt x="142346" y="39460"/>
                  </a:lnTo>
                  <a:lnTo>
                    <a:pt x="143836" y="36051"/>
                  </a:lnTo>
                  <a:lnTo>
                    <a:pt x="143028" y="33273"/>
                  </a:lnTo>
                  <a:lnTo>
                    <a:pt x="142901" y="31682"/>
                  </a:lnTo>
                  <a:lnTo>
                    <a:pt x="142598" y="29447"/>
                  </a:lnTo>
                  <a:lnTo>
                    <a:pt x="140742" y="27982"/>
                  </a:lnTo>
                  <a:lnTo>
                    <a:pt x="140464" y="25356"/>
                  </a:lnTo>
                  <a:lnTo>
                    <a:pt x="142939" y="23740"/>
                  </a:lnTo>
                  <a:lnTo>
                    <a:pt x="145502" y="24093"/>
                  </a:lnTo>
                  <a:lnTo>
                    <a:pt x="145502" y="21189"/>
                  </a:lnTo>
                  <a:lnTo>
                    <a:pt x="146462" y="19611"/>
                  </a:lnTo>
                  <a:lnTo>
                    <a:pt x="148508" y="18588"/>
                  </a:lnTo>
                  <a:lnTo>
                    <a:pt x="149732" y="18588"/>
                  </a:lnTo>
                  <a:lnTo>
                    <a:pt x="148141" y="14231"/>
                  </a:lnTo>
                  <a:lnTo>
                    <a:pt x="145010" y="13070"/>
                  </a:lnTo>
                  <a:lnTo>
                    <a:pt x="145490" y="11214"/>
                  </a:lnTo>
                  <a:lnTo>
                    <a:pt x="145161" y="9105"/>
                  </a:lnTo>
                  <a:lnTo>
                    <a:pt x="145060" y="8562"/>
                  </a:lnTo>
                  <a:lnTo>
                    <a:pt x="146664" y="9395"/>
                  </a:lnTo>
                  <a:lnTo>
                    <a:pt x="148015" y="8360"/>
                  </a:lnTo>
                  <a:lnTo>
                    <a:pt x="149442" y="9307"/>
                  </a:lnTo>
                  <a:lnTo>
                    <a:pt x="150364" y="6542"/>
                  </a:lnTo>
                  <a:lnTo>
                    <a:pt x="149038" y="4774"/>
                  </a:lnTo>
                  <a:lnTo>
                    <a:pt x="148369" y="2223"/>
                  </a:lnTo>
                  <a:lnTo>
                    <a:pt x="144227" y="1605"/>
                  </a:lnTo>
                  <a:lnTo>
                    <a:pt x="144227" y="3120"/>
                  </a:lnTo>
                  <a:lnTo>
                    <a:pt x="143116" y="3082"/>
                  </a:lnTo>
                  <a:lnTo>
                    <a:pt x="142384" y="2185"/>
                  </a:lnTo>
                  <a:lnTo>
                    <a:pt x="134744" y="2185"/>
                  </a:lnTo>
                  <a:lnTo>
                    <a:pt x="130704" y="2564"/>
                  </a:lnTo>
                  <a:lnTo>
                    <a:pt x="133065" y="4875"/>
                  </a:lnTo>
                  <a:lnTo>
                    <a:pt x="131411" y="4888"/>
                  </a:lnTo>
                  <a:lnTo>
                    <a:pt x="130842" y="3486"/>
                  </a:lnTo>
                  <a:lnTo>
                    <a:pt x="127458" y="4989"/>
                  </a:lnTo>
                  <a:lnTo>
                    <a:pt x="124908" y="6605"/>
                  </a:lnTo>
                  <a:lnTo>
                    <a:pt x="123620" y="6605"/>
                  </a:lnTo>
                  <a:lnTo>
                    <a:pt x="122584" y="4420"/>
                  </a:lnTo>
                  <a:lnTo>
                    <a:pt x="119781" y="4016"/>
                  </a:lnTo>
                  <a:lnTo>
                    <a:pt x="117710" y="5178"/>
                  </a:lnTo>
                  <a:lnTo>
                    <a:pt x="114604" y="4143"/>
                  </a:lnTo>
                  <a:lnTo>
                    <a:pt x="112432" y="3259"/>
                  </a:lnTo>
                  <a:lnTo>
                    <a:pt x="108076" y="3574"/>
                  </a:lnTo>
                  <a:lnTo>
                    <a:pt x="106005" y="4900"/>
                  </a:lnTo>
                  <a:lnTo>
                    <a:pt x="107091" y="7842"/>
                  </a:lnTo>
                  <a:lnTo>
                    <a:pt x="105146" y="7842"/>
                  </a:lnTo>
                  <a:lnTo>
                    <a:pt x="103795" y="7729"/>
                  </a:lnTo>
                  <a:lnTo>
                    <a:pt x="101851" y="8714"/>
                  </a:lnTo>
                  <a:lnTo>
                    <a:pt x="102583" y="10039"/>
                  </a:lnTo>
                  <a:lnTo>
                    <a:pt x="102583" y="10039"/>
                  </a:lnTo>
                  <a:lnTo>
                    <a:pt x="101169" y="9623"/>
                  </a:lnTo>
                  <a:lnTo>
                    <a:pt x="100348" y="6744"/>
                  </a:lnTo>
                  <a:lnTo>
                    <a:pt x="97545" y="4370"/>
                  </a:lnTo>
                  <a:lnTo>
                    <a:pt x="93252" y="4963"/>
                  </a:lnTo>
                  <a:lnTo>
                    <a:pt x="94072" y="7628"/>
                  </a:lnTo>
                  <a:lnTo>
                    <a:pt x="91509" y="7539"/>
                  </a:lnTo>
                  <a:lnTo>
                    <a:pt x="90385" y="6074"/>
                  </a:lnTo>
                  <a:lnTo>
                    <a:pt x="87999" y="7337"/>
                  </a:lnTo>
                  <a:lnTo>
                    <a:pt x="86231" y="7893"/>
                  </a:lnTo>
                  <a:lnTo>
                    <a:pt x="84034" y="10544"/>
                  </a:lnTo>
                  <a:lnTo>
                    <a:pt x="83706" y="9282"/>
                  </a:lnTo>
                  <a:lnTo>
                    <a:pt x="85915" y="5923"/>
                  </a:lnTo>
                  <a:lnTo>
                    <a:pt x="85234" y="2526"/>
                  </a:lnTo>
                  <a:lnTo>
                    <a:pt x="81786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58;p54">
              <a:extLst>
                <a:ext uri="{FF2B5EF4-FFF2-40B4-BE49-F238E27FC236}">
                  <a16:creationId xmlns:a16="http://schemas.microsoft.com/office/drawing/2014/main" id="{69059600-7385-4F58-A4F4-1779CD4B6E01}"/>
                </a:ext>
              </a:extLst>
            </p:cNvPr>
            <p:cNvSpPr/>
            <p:nvPr/>
          </p:nvSpPr>
          <p:spPr>
            <a:xfrm>
              <a:off x="4467225" y="3815075"/>
              <a:ext cx="177425" cy="289800"/>
            </a:xfrm>
            <a:custGeom>
              <a:avLst/>
              <a:gdLst/>
              <a:ahLst/>
              <a:cxnLst/>
              <a:rect l="l" t="t" r="r" b="b"/>
              <a:pathLst>
                <a:path w="7097" h="11592" extrusionOk="0">
                  <a:moveTo>
                    <a:pt x="5683" y="0"/>
                  </a:moveTo>
                  <a:lnTo>
                    <a:pt x="4572" y="1339"/>
                  </a:lnTo>
                  <a:lnTo>
                    <a:pt x="2602" y="2513"/>
                  </a:lnTo>
                  <a:lnTo>
                    <a:pt x="1023" y="3271"/>
                  </a:lnTo>
                  <a:lnTo>
                    <a:pt x="1415" y="5809"/>
                  </a:lnTo>
                  <a:lnTo>
                    <a:pt x="1023" y="7362"/>
                  </a:lnTo>
                  <a:lnTo>
                    <a:pt x="1" y="8524"/>
                  </a:lnTo>
                  <a:lnTo>
                    <a:pt x="556" y="10809"/>
                  </a:lnTo>
                  <a:lnTo>
                    <a:pt x="2134" y="11592"/>
                  </a:lnTo>
                  <a:lnTo>
                    <a:pt x="3864" y="9849"/>
                  </a:lnTo>
                  <a:lnTo>
                    <a:pt x="5203" y="6541"/>
                  </a:lnTo>
                  <a:lnTo>
                    <a:pt x="6226" y="3384"/>
                  </a:lnTo>
                  <a:lnTo>
                    <a:pt x="7097" y="1655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59;p54">
              <a:extLst>
                <a:ext uri="{FF2B5EF4-FFF2-40B4-BE49-F238E27FC236}">
                  <a16:creationId xmlns:a16="http://schemas.microsoft.com/office/drawing/2014/main" id="{412A2AC5-B2DB-4FD4-88AD-6E46913203E9}"/>
                </a:ext>
              </a:extLst>
            </p:cNvPr>
            <p:cNvSpPr/>
            <p:nvPr/>
          </p:nvSpPr>
          <p:spPr>
            <a:xfrm>
              <a:off x="4458375" y="3806875"/>
              <a:ext cx="194800" cy="307475"/>
            </a:xfrm>
            <a:custGeom>
              <a:avLst/>
              <a:gdLst/>
              <a:ahLst/>
              <a:cxnLst/>
              <a:rect l="l" t="t" r="r" b="b"/>
              <a:pathLst>
                <a:path w="7792" h="12299" extrusionOk="0">
                  <a:moveTo>
                    <a:pt x="6327" y="644"/>
                  </a:moveTo>
                  <a:lnTo>
                    <a:pt x="7097" y="1995"/>
                  </a:lnTo>
                  <a:lnTo>
                    <a:pt x="6277" y="3611"/>
                  </a:lnTo>
                  <a:lnTo>
                    <a:pt x="5266" y="6756"/>
                  </a:lnTo>
                  <a:lnTo>
                    <a:pt x="3953" y="10001"/>
                  </a:lnTo>
                  <a:lnTo>
                    <a:pt x="2413" y="11529"/>
                  </a:lnTo>
                  <a:lnTo>
                    <a:pt x="1175" y="10910"/>
                  </a:lnTo>
                  <a:lnTo>
                    <a:pt x="695" y="8940"/>
                  </a:lnTo>
                  <a:lnTo>
                    <a:pt x="1668" y="7829"/>
                  </a:lnTo>
                  <a:lnTo>
                    <a:pt x="2097" y="6149"/>
                  </a:lnTo>
                  <a:lnTo>
                    <a:pt x="1731" y="3776"/>
                  </a:lnTo>
                  <a:lnTo>
                    <a:pt x="3120" y="3119"/>
                  </a:lnTo>
                  <a:lnTo>
                    <a:pt x="5090" y="1932"/>
                  </a:lnTo>
                  <a:lnTo>
                    <a:pt x="6176" y="644"/>
                  </a:lnTo>
                  <a:close/>
                  <a:moveTo>
                    <a:pt x="5873" y="0"/>
                  </a:moveTo>
                  <a:lnTo>
                    <a:pt x="4711" y="1427"/>
                  </a:lnTo>
                  <a:lnTo>
                    <a:pt x="2817" y="2563"/>
                  </a:lnTo>
                  <a:lnTo>
                    <a:pt x="1024" y="3409"/>
                  </a:lnTo>
                  <a:lnTo>
                    <a:pt x="1440" y="6124"/>
                  </a:lnTo>
                  <a:lnTo>
                    <a:pt x="1087" y="7538"/>
                  </a:lnTo>
                  <a:lnTo>
                    <a:pt x="1" y="8776"/>
                  </a:lnTo>
                  <a:lnTo>
                    <a:pt x="632" y="11352"/>
                  </a:lnTo>
                  <a:lnTo>
                    <a:pt x="2552" y="12299"/>
                  </a:lnTo>
                  <a:lnTo>
                    <a:pt x="4420" y="10405"/>
                  </a:lnTo>
                  <a:lnTo>
                    <a:pt x="5847" y="6958"/>
                  </a:lnTo>
                  <a:lnTo>
                    <a:pt x="6845" y="3851"/>
                  </a:lnTo>
                  <a:lnTo>
                    <a:pt x="7792" y="1970"/>
                  </a:lnTo>
                  <a:lnTo>
                    <a:pt x="6681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60;p54">
              <a:extLst>
                <a:ext uri="{FF2B5EF4-FFF2-40B4-BE49-F238E27FC236}">
                  <a16:creationId xmlns:a16="http://schemas.microsoft.com/office/drawing/2014/main" id="{EF7162CD-EE09-4AA0-8148-DB1A7ED0E19F}"/>
                </a:ext>
              </a:extLst>
            </p:cNvPr>
            <p:cNvSpPr/>
            <p:nvPr/>
          </p:nvSpPr>
          <p:spPr>
            <a:xfrm>
              <a:off x="5304725" y="3312525"/>
              <a:ext cx="45475" cy="78625"/>
            </a:xfrm>
            <a:custGeom>
              <a:avLst/>
              <a:gdLst/>
              <a:ahLst/>
              <a:cxnLst/>
              <a:rect l="l" t="t" r="r" b="b"/>
              <a:pathLst>
                <a:path w="1819" h="3145" extrusionOk="0">
                  <a:moveTo>
                    <a:pt x="480" y="0"/>
                  </a:moveTo>
                  <a:lnTo>
                    <a:pt x="0" y="1654"/>
                  </a:lnTo>
                  <a:lnTo>
                    <a:pt x="480" y="3144"/>
                  </a:lnTo>
                  <a:lnTo>
                    <a:pt x="1503" y="2753"/>
                  </a:lnTo>
                  <a:lnTo>
                    <a:pt x="1818" y="1566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61;p54">
              <a:extLst>
                <a:ext uri="{FF2B5EF4-FFF2-40B4-BE49-F238E27FC236}">
                  <a16:creationId xmlns:a16="http://schemas.microsoft.com/office/drawing/2014/main" id="{39AF3F5B-FB1E-498D-9C16-16538B9E6281}"/>
                </a:ext>
              </a:extLst>
            </p:cNvPr>
            <p:cNvSpPr/>
            <p:nvPr/>
          </p:nvSpPr>
          <p:spPr>
            <a:xfrm>
              <a:off x="5296500" y="3296100"/>
              <a:ext cx="62525" cy="105475"/>
            </a:xfrm>
            <a:custGeom>
              <a:avLst/>
              <a:gdLst/>
              <a:ahLst/>
              <a:cxnLst/>
              <a:rect l="l" t="t" r="r" b="b"/>
              <a:pathLst>
                <a:path w="2501" h="4219" extrusionOk="0">
                  <a:moveTo>
                    <a:pt x="948" y="1301"/>
                  </a:moveTo>
                  <a:lnTo>
                    <a:pt x="1806" y="2311"/>
                  </a:lnTo>
                  <a:lnTo>
                    <a:pt x="1567" y="3170"/>
                  </a:lnTo>
                  <a:lnTo>
                    <a:pt x="1011" y="3397"/>
                  </a:lnTo>
                  <a:lnTo>
                    <a:pt x="657" y="2299"/>
                  </a:lnTo>
                  <a:lnTo>
                    <a:pt x="948" y="1301"/>
                  </a:lnTo>
                  <a:close/>
                  <a:moveTo>
                    <a:pt x="670" y="1"/>
                  </a:moveTo>
                  <a:lnTo>
                    <a:pt x="1" y="2311"/>
                  </a:lnTo>
                  <a:lnTo>
                    <a:pt x="607" y="4218"/>
                  </a:lnTo>
                  <a:lnTo>
                    <a:pt x="2097" y="3650"/>
                  </a:lnTo>
                  <a:lnTo>
                    <a:pt x="2501" y="2147"/>
                  </a:lnTo>
                  <a:lnTo>
                    <a:pt x="670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62;p54">
              <a:extLst>
                <a:ext uri="{FF2B5EF4-FFF2-40B4-BE49-F238E27FC236}">
                  <a16:creationId xmlns:a16="http://schemas.microsoft.com/office/drawing/2014/main" id="{3ED4AEC4-AD82-4B9B-A3E0-0592CB2F4070}"/>
                </a:ext>
              </a:extLst>
            </p:cNvPr>
            <p:cNvSpPr/>
            <p:nvPr/>
          </p:nvSpPr>
          <p:spPr>
            <a:xfrm>
              <a:off x="5643750" y="3420800"/>
              <a:ext cx="232675" cy="252250"/>
            </a:xfrm>
            <a:custGeom>
              <a:avLst/>
              <a:gdLst/>
              <a:ahLst/>
              <a:cxnLst/>
              <a:rect l="l" t="t" r="r" b="b"/>
              <a:pathLst>
                <a:path w="9307" h="10090" extrusionOk="0">
                  <a:moveTo>
                    <a:pt x="1" y="0"/>
                  </a:moveTo>
                  <a:lnTo>
                    <a:pt x="948" y="1301"/>
                  </a:lnTo>
                  <a:lnTo>
                    <a:pt x="2337" y="1553"/>
                  </a:lnTo>
                  <a:cubicBezTo>
                    <a:pt x="2337" y="1553"/>
                    <a:pt x="3536" y="3852"/>
                    <a:pt x="3688" y="4091"/>
                  </a:cubicBezTo>
                  <a:cubicBezTo>
                    <a:pt x="3852" y="4331"/>
                    <a:pt x="5897" y="8233"/>
                    <a:pt x="5897" y="8233"/>
                  </a:cubicBezTo>
                  <a:lnTo>
                    <a:pt x="7804" y="10089"/>
                  </a:lnTo>
                  <a:lnTo>
                    <a:pt x="8587" y="10089"/>
                  </a:lnTo>
                  <a:lnTo>
                    <a:pt x="9307" y="8119"/>
                  </a:lnTo>
                  <a:lnTo>
                    <a:pt x="7880" y="5039"/>
                  </a:lnTo>
                  <a:lnTo>
                    <a:pt x="4647" y="1882"/>
                  </a:lnTo>
                  <a:lnTo>
                    <a:pt x="3473" y="1061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63;p54">
              <a:extLst>
                <a:ext uri="{FF2B5EF4-FFF2-40B4-BE49-F238E27FC236}">
                  <a16:creationId xmlns:a16="http://schemas.microsoft.com/office/drawing/2014/main" id="{03FE4FD1-9FE6-4E9A-87D1-B91DAC0A4616}"/>
                </a:ext>
              </a:extLst>
            </p:cNvPr>
            <p:cNvSpPr/>
            <p:nvPr/>
          </p:nvSpPr>
          <p:spPr>
            <a:xfrm>
              <a:off x="5628275" y="3412900"/>
              <a:ext cx="256350" cy="268025"/>
            </a:xfrm>
            <a:custGeom>
              <a:avLst/>
              <a:gdLst/>
              <a:ahLst/>
              <a:cxnLst/>
              <a:rect l="l" t="t" r="r" b="b"/>
              <a:pathLst>
                <a:path w="10254" h="10721" extrusionOk="0">
                  <a:moveTo>
                    <a:pt x="2488" y="632"/>
                  </a:moveTo>
                  <a:lnTo>
                    <a:pt x="5052" y="2438"/>
                  </a:lnTo>
                  <a:lnTo>
                    <a:pt x="8246" y="5544"/>
                  </a:lnTo>
                  <a:lnTo>
                    <a:pt x="9585" y="8448"/>
                  </a:lnTo>
                  <a:lnTo>
                    <a:pt x="9004" y="10090"/>
                  </a:lnTo>
                  <a:lnTo>
                    <a:pt x="8562" y="10090"/>
                  </a:lnTo>
                  <a:lnTo>
                    <a:pt x="6782" y="8360"/>
                  </a:lnTo>
                  <a:cubicBezTo>
                    <a:pt x="6478" y="7792"/>
                    <a:pt x="4723" y="4471"/>
                    <a:pt x="4572" y="4231"/>
                  </a:cubicBezTo>
                  <a:cubicBezTo>
                    <a:pt x="4458" y="4067"/>
                    <a:pt x="3688" y="2614"/>
                    <a:pt x="3233" y="1731"/>
                  </a:cubicBezTo>
                  <a:lnTo>
                    <a:pt x="3158" y="1592"/>
                  </a:lnTo>
                  <a:lnTo>
                    <a:pt x="1743" y="1327"/>
                  </a:lnTo>
                  <a:lnTo>
                    <a:pt x="1238" y="632"/>
                  </a:lnTo>
                  <a:close/>
                  <a:moveTo>
                    <a:pt x="1" y="1"/>
                  </a:moveTo>
                  <a:lnTo>
                    <a:pt x="1390" y="1907"/>
                  </a:lnTo>
                  <a:lnTo>
                    <a:pt x="2741" y="2160"/>
                  </a:lnTo>
                  <a:cubicBezTo>
                    <a:pt x="3019" y="2690"/>
                    <a:pt x="3903" y="4370"/>
                    <a:pt x="4041" y="4584"/>
                  </a:cubicBezTo>
                  <a:cubicBezTo>
                    <a:pt x="4155" y="4748"/>
                    <a:pt x="5430" y="7135"/>
                    <a:pt x="6251" y="8701"/>
                  </a:cubicBezTo>
                  <a:lnTo>
                    <a:pt x="8297" y="10721"/>
                  </a:lnTo>
                  <a:lnTo>
                    <a:pt x="9433" y="10721"/>
                  </a:lnTo>
                  <a:lnTo>
                    <a:pt x="10254" y="8423"/>
                  </a:lnTo>
                  <a:lnTo>
                    <a:pt x="8789" y="5228"/>
                  </a:lnTo>
                  <a:lnTo>
                    <a:pt x="5443" y="1945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64;p54">
              <a:extLst>
                <a:ext uri="{FF2B5EF4-FFF2-40B4-BE49-F238E27FC236}">
                  <a16:creationId xmlns:a16="http://schemas.microsoft.com/office/drawing/2014/main" id="{1CD1FD63-2A95-4D8F-A770-E00353CAEF62}"/>
                </a:ext>
              </a:extLst>
            </p:cNvPr>
            <p:cNvSpPr/>
            <p:nvPr/>
          </p:nvSpPr>
          <p:spPr>
            <a:xfrm>
              <a:off x="5873550" y="3662925"/>
              <a:ext cx="284775" cy="73250"/>
            </a:xfrm>
            <a:custGeom>
              <a:avLst/>
              <a:gdLst/>
              <a:ahLst/>
              <a:cxnLst/>
              <a:rect l="l" t="t" r="r" b="b"/>
              <a:pathLst>
                <a:path w="11391" h="2930" extrusionOk="0">
                  <a:moveTo>
                    <a:pt x="1150" y="0"/>
                  </a:moveTo>
                  <a:lnTo>
                    <a:pt x="1" y="998"/>
                  </a:lnTo>
                  <a:lnTo>
                    <a:pt x="2324" y="2058"/>
                  </a:lnTo>
                  <a:lnTo>
                    <a:pt x="5696" y="2930"/>
                  </a:lnTo>
                  <a:lnTo>
                    <a:pt x="11391" y="2930"/>
                  </a:lnTo>
                  <a:lnTo>
                    <a:pt x="8082" y="1667"/>
                  </a:lnTo>
                  <a:lnTo>
                    <a:pt x="5708" y="1667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65;p54">
              <a:extLst>
                <a:ext uri="{FF2B5EF4-FFF2-40B4-BE49-F238E27FC236}">
                  <a16:creationId xmlns:a16="http://schemas.microsoft.com/office/drawing/2014/main" id="{C9D8212A-F942-4543-9636-8F483E5D81AD}"/>
                </a:ext>
              </a:extLst>
            </p:cNvPr>
            <p:cNvSpPr/>
            <p:nvPr/>
          </p:nvSpPr>
          <p:spPr>
            <a:xfrm>
              <a:off x="5859050" y="3654075"/>
              <a:ext cx="342200" cy="90000"/>
            </a:xfrm>
            <a:custGeom>
              <a:avLst/>
              <a:gdLst/>
              <a:ahLst/>
              <a:cxnLst/>
              <a:rect l="l" t="t" r="r" b="b"/>
              <a:pathLst>
                <a:path w="13688" h="3600" extrusionOk="0">
                  <a:moveTo>
                    <a:pt x="1806" y="720"/>
                  </a:moveTo>
                  <a:lnTo>
                    <a:pt x="6187" y="2311"/>
                  </a:lnTo>
                  <a:lnTo>
                    <a:pt x="8599" y="2337"/>
                  </a:lnTo>
                  <a:lnTo>
                    <a:pt x="10266" y="2968"/>
                  </a:lnTo>
                  <a:lnTo>
                    <a:pt x="6314" y="2968"/>
                  </a:lnTo>
                  <a:lnTo>
                    <a:pt x="3043" y="2122"/>
                  </a:lnTo>
                  <a:lnTo>
                    <a:pt x="1174" y="1263"/>
                  </a:lnTo>
                  <a:lnTo>
                    <a:pt x="1806" y="720"/>
                  </a:lnTo>
                  <a:close/>
                  <a:moveTo>
                    <a:pt x="1667" y="1"/>
                  </a:moveTo>
                  <a:lnTo>
                    <a:pt x="0" y="1428"/>
                  </a:lnTo>
                  <a:lnTo>
                    <a:pt x="2829" y="2715"/>
                  </a:lnTo>
                  <a:lnTo>
                    <a:pt x="6200" y="3587"/>
                  </a:lnTo>
                  <a:lnTo>
                    <a:pt x="13688" y="3599"/>
                  </a:lnTo>
                  <a:lnTo>
                    <a:pt x="8763" y="1731"/>
                  </a:lnTo>
                  <a:lnTo>
                    <a:pt x="6352" y="170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66;p54">
              <a:extLst>
                <a:ext uri="{FF2B5EF4-FFF2-40B4-BE49-F238E27FC236}">
                  <a16:creationId xmlns:a16="http://schemas.microsoft.com/office/drawing/2014/main" id="{215CC387-A120-45A3-B518-6AECFD273A0C}"/>
                </a:ext>
              </a:extLst>
            </p:cNvPr>
            <p:cNvSpPr/>
            <p:nvPr/>
          </p:nvSpPr>
          <p:spPr>
            <a:xfrm>
              <a:off x="6185775" y="3706475"/>
              <a:ext cx="137975" cy="31600"/>
            </a:xfrm>
            <a:custGeom>
              <a:avLst/>
              <a:gdLst/>
              <a:ahLst/>
              <a:cxnLst/>
              <a:rect l="l" t="t" r="r" b="b"/>
              <a:pathLst>
                <a:path w="5519" h="1264" extrusionOk="0">
                  <a:moveTo>
                    <a:pt x="3397" y="1"/>
                  </a:moveTo>
                  <a:lnTo>
                    <a:pt x="0" y="556"/>
                  </a:lnTo>
                  <a:lnTo>
                    <a:pt x="1818" y="1263"/>
                  </a:lnTo>
                  <a:lnTo>
                    <a:pt x="5518" y="556"/>
                  </a:lnTo>
                  <a:lnTo>
                    <a:pt x="3397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67;p54">
              <a:extLst>
                <a:ext uri="{FF2B5EF4-FFF2-40B4-BE49-F238E27FC236}">
                  <a16:creationId xmlns:a16="http://schemas.microsoft.com/office/drawing/2014/main" id="{40C20EA6-81B2-49C4-8B25-4BE8DF92C2BD}"/>
                </a:ext>
              </a:extLst>
            </p:cNvPr>
            <p:cNvSpPr/>
            <p:nvPr/>
          </p:nvSpPr>
          <p:spPr>
            <a:xfrm>
              <a:off x="6156100" y="3698600"/>
              <a:ext cx="203625" cy="47675"/>
            </a:xfrm>
            <a:custGeom>
              <a:avLst/>
              <a:gdLst/>
              <a:ahLst/>
              <a:cxnLst/>
              <a:rect l="l" t="t" r="r" b="b"/>
              <a:pathLst>
                <a:path w="8145" h="1907" extrusionOk="0">
                  <a:moveTo>
                    <a:pt x="4571" y="644"/>
                  </a:moveTo>
                  <a:lnTo>
                    <a:pt x="5278" y="821"/>
                  </a:lnTo>
                  <a:lnTo>
                    <a:pt x="3031" y="1250"/>
                  </a:lnTo>
                  <a:lnTo>
                    <a:pt x="2374" y="998"/>
                  </a:lnTo>
                  <a:lnTo>
                    <a:pt x="4571" y="644"/>
                  </a:lnTo>
                  <a:close/>
                  <a:moveTo>
                    <a:pt x="4596" y="0"/>
                  </a:moveTo>
                  <a:lnTo>
                    <a:pt x="0" y="745"/>
                  </a:lnTo>
                  <a:lnTo>
                    <a:pt x="2968" y="1907"/>
                  </a:lnTo>
                  <a:lnTo>
                    <a:pt x="8145" y="922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68;p54">
              <a:extLst>
                <a:ext uri="{FF2B5EF4-FFF2-40B4-BE49-F238E27FC236}">
                  <a16:creationId xmlns:a16="http://schemas.microsoft.com/office/drawing/2014/main" id="{CC8C0B86-50FA-407B-812F-7C856EE7B13E}"/>
                </a:ext>
              </a:extLst>
            </p:cNvPr>
            <p:cNvSpPr/>
            <p:nvPr/>
          </p:nvSpPr>
          <p:spPr>
            <a:xfrm>
              <a:off x="6158300" y="3493725"/>
              <a:ext cx="139875" cy="161950"/>
            </a:xfrm>
            <a:custGeom>
              <a:avLst/>
              <a:gdLst/>
              <a:ahLst/>
              <a:cxnLst/>
              <a:rect l="l" t="t" r="r" b="b"/>
              <a:pathLst>
                <a:path w="5595" h="6478" extrusionOk="0">
                  <a:moveTo>
                    <a:pt x="3864" y="0"/>
                  </a:moveTo>
                  <a:lnTo>
                    <a:pt x="632" y="1579"/>
                  </a:lnTo>
                  <a:lnTo>
                    <a:pt x="1" y="4925"/>
                  </a:lnTo>
                  <a:lnTo>
                    <a:pt x="1099" y="6478"/>
                  </a:lnTo>
                  <a:lnTo>
                    <a:pt x="1730" y="4420"/>
                  </a:lnTo>
                  <a:lnTo>
                    <a:pt x="3473" y="6225"/>
                  </a:lnTo>
                  <a:lnTo>
                    <a:pt x="3473" y="4331"/>
                  </a:lnTo>
                  <a:lnTo>
                    <a:pt x="2678" y="3510"/>
                  </a:lnTo>
                  <a:lnTo>
                    <a:pt x="4104" y="2765"/>
                  </a:lnTo>
                  <a:lnTo>
                    <a:pt x="1895" y="2765"/>
                  </a:lnTo>
                  <a:lnTo>
                    <a:pt x="5594" y="1023"/>
                  </a:lnTo>
                  <a:lnTo>
                    <a:pt x="3864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69;p54">
              <a:extLst>
                <a:ext uri="{FF2B5EF4-FFF2-40B4-BE49-F238E27FC236}">
                  <a16:creationId xmlns:a16="http://schemas.microsoft.com/office/drawing/2014/main" id="{33DFD39C-9ACD-4B4B-A7DB-67EC08C5C74F}"/>
                </a:ext>
              </a:extLst>
            </p:cNvPr>
            <p:cNvSpPr/>
            <p:nvPr/>
          </p:nvSpPr>
          <p:spPr>
            <a:xfrm>
              <a:off x="6149775" y="3484875"/>
              <a:ext cx="165125" cy="188175"/>
            </a:xfrm>
            <a:custGeom>
              <a:avLst/>
              <a:gdLst/>
              <a:ahLst/>
              <a:cxnLst/>
              <a:rect l="l" t="t" r="r" b="b"/>
              <a:pathLst>
                <a:path w="6605" h="7527" extrusionOk="0">
                  <a:moveTo>
                    <a:pt x="4193" y="708"/>
                  </a:moveTo>
                  <a:lnTo>
                    <a:pt x="5266" y="1339"/>
                  </a:lnTo>
                  <a:lnTo>
                    <a:pt x="1023" y="3334"/>
                  </a:lnTo>
                  <a:lnTo>
                    <a:pt x="1023" y="3334"/>
                  </a:lnTo>
                  <a:lnTo>
                    <a:pt x="1251" y="2147"/>
                  </a:lnTo>
                  <a:lnTo>
                    <a:pt x="4193" y="708"/>
                  </a:lnTo>
                  <a:close/>
                  <a:moveTo>
                    <a:pt x="3157" y="3423"/>
                  </a:moveTo>
                  <a:lnTo>
                    <a:pt x="2501" y="3776"/>
                  </a:lnTo>
                  <a:lnTo>
                    <a:pt x="3486" y="4812"/>
                  </a:lnTo>
                  <a:lnTo>
                    <a:pt x="3486" y="5796"/>
                  </a:lnTo>
                  <a:lnTo>
                    <a:pt x="1933" y="4168"/>
                  </a:lnTo>
                  <a:lnTo>
                    <a:pt x="1326" y="6125"/>
                  </a:lnTo>
                  <a:lnTo>
                    <a:pt x="670" y="5203"/>
                  </a:lnTo>
                  <a:lnTo>
                    <a:pt x="1011" y="3423"/>
                  </a:lnTo>
                  <a:close/>
                  <a:moveTo>
                    <a:pt x="4218" y="1"/>
                  </a:moveTo>
                  <a:lnTo>
                    <a:pt x="683" y="1718"/>
                  </a:lnTo>
                  <a:lnTo>
                    <a:pt x="1" y="5354"/>
                  </a:lnTo>
                  <a:lnTo>
                    <a:pt x="1554" y="7526"/>
                  </a:lnTo>
                  <a:lnTo>
                    <a:pt x="2210" y="5392"/>
                  </a:lnTo>
                  <a:lnTo>
                    <a:pt x="4117" y="7375"/>
                  </a:lnTo>
                  <a:lnTo>
                    <a:pt x="4117" y="4572"/>
                  </a:lnTo>
                  <a:lnTo>
                    <a:pt x="3536" y="3953"/>
                  </a:lnTo>
                  <a:lnTo>
                    <a:pt x="5708" y="2804"/>
                  </a:lnTo>
                  <a:lnTo>
                    <a:pt x="3650" y="2804"/>
                  </a:lnTo>
                  <a:lnTo>
                    <a:pt x="6605" y="1415"/>
                  </a:lnTo>
                  <a:lnTo>
                    <a:pt x="4218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70;p54">
              <a:extLst>
                <a:ext uri="{FF2B5EF4-FFF2-40B4-BE49-F238E27FC236}">
                  <a16:creationId xmlns:a16="http://schemas.microsoft.com/office/drawing/2014/main" id="{3F14D219-17AC-4F5B-8639-C3A452681F26}"/>
                </a:ext>
              </a:extLst>
            </p:cNvPr>
            <p:cNvSpPr/>
            <p:nvPr/>
          </p:nvSpPr>
          <p:spPr>
            <a:xfrm>
              <a:off x="5945525" y="3367450"/>
              <a:ext cx="213125" cy="254775"/>
            </a:xfrm>
            <a:custGeom>
              <a:avLst/>
              <a:gdLst/>
              <a:ahLst/>
              <a:cxnLst/>
              <a:rect l="l" t="t" r="r" b="b"/>
              <a:pathLst>
                <a:path w="8525" h="10191" extrusionOk="0">
                  <a:moveTo>
                    <a:pt x="6542" y="0"/>
                  </a:moveTo>
                  <a:lnTo>
                    <a:pt x="3941" y="3119"/>
                  </a:lnTo>
                  <a:lnTo>
                    <a:pt x="2817" y="5291"/>
                  </a:lnTo>
                  <a:lnTo>
                    <a:pt x="935" y="5291"/>
                  </a:lnTo>
                  <a:lnTo>
                    <a:pt x="1" y="6869"/>
                  </a:lnTo>
                  <a:lnTo>
                    <a:pt x="1491" y="9067"/>
                  </a:lnTo>
                  <a:lnTo>
                    <a:pt x="2817" y="9546"/>
                  </a:lnTo>
                  <a:lnTo>
                    <a:pt x="4686" y="9344"/>
                  </a:lnTo>
                  <a:lnTo>
                    <a:pt x="6049" y="10190"/>
                  </a:lnTo>
                  <a:lnTo>
                    <a:pt x="7363" y="6516"/>
                  </a:lnTo>
                  <a:lnTo>
                    <a:pt x="8524" y="4874"/>
                  </a:lnTo>
                  <a:lnTo>
                    <a:pt x="7653" y="3384"/>
                  </a:lnTo>
                  <a:lnTo>
                    <a:pt x="8512" y="2134"/>
                  </a:lnTo>
                  <a:lnTo>
                    <a:pt x="6542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71;p54">
              <a:extLst>
                <a:ext uri="{FF2B5EF4-FFF2-40B4-BE49-F238E27FC236}">
                  <a16:creationId xmlns:a16="http://schemas.microsoft.com/office/drawing/2014/main" id="{A1F7783C-8D92-4E0D-938A-4633AFE393C1}"/>
                </a:ext>
              </a:extLst>
            </p:cNvPr>
            <p:cNvSpPr/>
            <p:nvPr/>
          </p:nvSpPr>
          <p:spPr>
            <a:xfrm>
              <a:off x="5936075" y="3355775"/>
              <a:ext cx="232350" cy="278450"/>
            </a:xfrm>
            <a:custGeom>
              <a:avLst/>
              <a:gdLst/>
              <a:ahLst/>
              <a:cxnLst/>
              <a:rect l="l" t="t" r="r" b="b"/>
              <a:pathLst>
                <a:path w="9294" h="11138" extrusionOk="0">
                  <a:moveTo>
                    <a:pt x="6932" y="947"/>
                  </a:moveTo>
                  <a:lnTo>
                    <a:pt x="8486" y="2627"/>
                  </a:lnTo>
                  <a:lnTo>
                    <a:pt x="7652" y="3839"/>
                  </a:lnTo>
                  <a:lnTo>
                    <a:pt x="8523" y="5329"/>
                  </a:lnTo>
                  <a:lnTo>
                    <a:pt x="7475" y="6806"/>
                  </a:lnTo>
                  <a:lnTo>
                    <a:pt x="6263" y="10190"/>
                  </a:lnTo>
                  <a:lnTo>
                    <a:pt x="5139" y="9496"/>
                  </a:lnTo>
                  <a:lnTo>
                    <a:pt x="3220" y="9685"/>
                  </a:lnTo>
                  <a:lnTo>
                    <a:pt x="2071" y="9281"/>
                  </a:lnTo>
                  <a:lnTo>
                    <a:pt x="745" y="7324"/>
                  </a:lnTo>
                  <a:lnTo>
                    <a:pt x="1490" y="6074"/>
                  </a:lnTo>
                  <a:lnTo>
                    <a:pt x="3384" y="6074"/>
                  </a:lnTo>
                  <a:lnTo>
                    <a:pt x="4584" y="3763"/>
                  </a:lnTo>
                  <a:lnTo>
                    <a:pt x="6932" y="947"/>
                  </a:lnTo>
                  <a:close/>
                  <a:moveTo>
                    <a:pt x="6907" y="0"/>
                  </a:moveTo>
                  <a:lnTo>
                    <a:pt x="4079" y="3397"/>
                  </a:lnTo>
                  <a:lnTo>
                    <a:pt x="3005" y="5442"/>
                  </a:lnTo>
                  <a:lnTo>
                    <a:pt x="1137" y="5442"/>
                  </a:lnTo>
                  <a:lnTo>
                    <a:pt x="0" y="7336"/>
                  </a:lnTo>
                  <a:lnTo>
                    <a:pt x="1667" y="9799"/>
                  </a:lnTo>
                  <a:lnTo>
                    <a:pt x="3157" y="10329"/>
                  </a:lnTo>
                  <a:lnTo>
                    <a:pt x="4988" y="10140"/>
                  </a:lnTo>
                  <a:lnTo>
                    <a:pt x="6591" y="11137"/>
                  </a:lnTo>
                  <a:lnTo>
                    <a:pt x="8018" y="7147"/>
                  </a:lnTo>
                  <a:lnTo>
                    <a:pt x="9281" y="5379"/>
                  </a:lnTo>
                  <a:lnTo>
                    <a:pt x="8397" y="3877"/>
                  </a:lnTo>
                  <a:lnTo>
                    <a:pt x="9294" y="2576"/>
                  </a:lnTo>
                  <a:lnTo>
                    <a:pt x="6907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72;p54">
              <a:extLst>
                <a:ext uri="{FF2B5EF4-FFF2-40B4-BE49-F238E27FC236}">
                  <a16:creationId xmlns:a16="http://schemas.microsoft.com/office/drawing/2014/main" id="{A618D7C9-D83D-4C61-A731-B43094B7B4CB}"/>
                </a:ext>
              </a:extLst>
            </p:cNvPr>
            <p:cNvSpPr/>
            <p:nvPr/>
          </p:nvSpPr>
          <p:spPr>
            <a:xfrm>
              <a:off x="6429775" y="3529075"/>
              <a:ext cx="453650" cy="254450"/>
            </a:xfrm>
            <a:custGeom>
              <a:avLst/>
              <a:gdLst/>
              <a:ahLst/>
              <a:cxnLst/>
              <a:rect l="l" t="t" r="r" b="b"/>
              <a:pathLst>
                <a:path w="18146" h="10178" extrusionOk="0">
                  <a:moveTo>
                    <a:pt x="1794" y="0"/>
                  </a:moveTo>
                  <a:lnTo>
                    <a:pt x="1" y="745"/>
                  </a:lnTo>
                  <a:lnTo>
                    <a:pt x="1705" y="2576"/>
                  </a:lnTo>
                  <a:lnTo>
                    <a:pt x="2223" y="4496"/>
                  </a:lnTo>
                  <a:lnTo>
                    <a:pt x="4281" y="4496"/>
                  </a:lnTo>
                  <a:lnTo>
                    <a:pt x="5847" y="5039"/>
                  </a:lnTo>
                  <a:lnTo>
                    <a:pt x="5847" y="6705"/>
                  </a:lnTo>
                  <a:lnTo>
                    <a:pt x="8764" y="8915"/>
                  </a:lnTo>
                  <a:lnTo>
                    <a:pt x="11214" y="8915"/>
                  </a:lnTo>
                  <a:lnTo>
                    <a:pt x="12236" y="7412"/>
                  </a:lnTo>
                  <a:lnTo>
                    <a:pt x="14055" y="8120"/>
                  </a:lnTo>
                  <a:lnTo>
                    <a:pt x="15633" y="10178"/>
                  </a:lnTo>
                  <a:lnTo>
                    <a:pt x="18146" y="10178"/>
                  </a:lnTo>
                  <a:lnTo>
                    <a:pt x="14522" y="5443"/>
                  </a:lnTo>
                  <a:lnTo>
                    <a:pt x="10431" y="3157"/>
                  </a:lnTo>
                  <a:lnTo>
                    <a:pt x="5531" y="1819"/>
                  </a:lnTo>
                  <a:lnTo>
                    <a:pt x="3650" y="2652"/>
                  </a:lnTo>
                  <a:lnTo>
                    <a:pt x="3094" y="733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73;p54">
              <a:extLst>
                <a:ext uri="{FF2B5EF4-FFF2-40B4-BE49-F238E27FC236}">
                  <a16:creationId xmlns:a16="http://schemas.microsoft.com/office/drawing/2014/main" id="{88FBF25B-BEDF-4B5F-8ECB-E824CB0DAD34}"/>
                </a:ext>
              </a:extLst>
            </p:cNvPr>
            <p:cNvSpPr/>
            <p:nvPr/>
          </p:nvSpPr>
          <p:spPr>
            <a:xfrm>
              <a:off x="6416200" y="3519925"/>
              <a:ext cx="483325" cy="271500"/>
            </a:xfrm>
            <a:custGeom>
              <a:avLst/>
              <a:gdLst/>
              <a:ahLst/>
              <a:cxnLst/>
              <a:rect l="l" t="t" r="r" b="b"/>
              <a:pathLst>
                <a:path w="19333" h="10860" extrusionOk="0">
                  <a:moveTo>
                    <a:pt x="2312" y="707"/>
                  </a:moveTo>
                  <a:lnTo>
                    <a:pt x="3372" y="1313"/>
                  </a:lnTo>
                  <a:lnTo>
                    <a:pt x="3991" y="3447"/>
                  </a:lnTo>
                  <a:lnTo>
                    <a:pt x="6112" y="2513"/>
                  </a:lnTo>
                  <a:lnTo>
                    <a:pt x="10860" y="3814"/>
                  </a:lnTo>
                  <a:lnTo>
                    <a:pt x="14863" y="6061"/>
                  </a:lnTo>
                  <a:lnTo>
                    <a:pt x="18058" y="10228"/>
                  </a:lnTo>
                  <a:lnTo>
                    <a:pt x="16328" y="10228"/>
                  </a:lnTo>
                  <a:lnTo>
                    <a:pt x="14787" y="8233"/>
                  </a:lnTo>
                  <a:lnTo>
                    <a:pt x="12653" y="7400"/>
                  </a:lnTo>
                  <a:lnTo>
                    <a:pt x="11580" y="8965"/>
                  </a:lnTo>
                  <a:lnTo>
                    <a:pt x="9408" y="8965"/>
                  </a:lnTo>
                  <a:lnTo>
                    <a:pt x="6706" y="6920"/>
                  </a:lnTo>
                  <a:lnTo>
                    <a:pt x="6706" y="5177"/>
                  </a:lnTo>
                  <a:lnTo>
                    <a:pt x="4913" y="4571"/>
                  </a:lnTo>
                  <a:lnTo>
                    <a:pt x="3006" y="4546"/>
                  </a:lnTo>
                  <a:lnTo>
                    <a:pt x="2526" y="2778"/>
                  </a:lnTo>
                  <a:lnTo>
                    <a:pt x="1074" y="1225"/>
                  </a:lnTo>
                  <a:lnTo>
                    <a:pt x="2312" y="707"/>
                  </a:lnTo>
                  <a:close/>
                  <a:moveTo>
                    <a:pt x="2362" y="0"/>
                  </a:moveTo>
                  <a:lnTo>
                    <a:pt x="1" y="998"/>
                  </a:lnTo>
                  <a:lnTo>
                    <a:pt x="1958" y="3094"/>
                  </a:lnTo>
                  <a:lnTo>
                    <a:pt x="2526" y="5177"/>
                  </a:lnTo>
                  <a:lnTo>
                    <a:pt x="4761" y="5177"/>
                  </a:lnTo>
                  <a:lnTo>
                    <a:pt x="6074" y="5632"/>
                  </a:lnTo>
                  <a:lnTo>
                    <a:pt x="6074" y="7223"/>
                  </a:lnTo>
                  <a:lnTo>
                    <a:pt x="9206" y="9597"/>
                  </a:lnTo>
                  <a:lnTo>
                    <a:pt x="11921" y="9597"/>
                  </a:lnTo>
                  <a:lnTo>
                    <a:pt x="12906" y="8170"/>
                  </a:lnTo>
                  <a:lnTo>
                    <a:pt x="14396" y="8751"/>
                  </a:lnTo>
                  <a:lnTo>
                    <a:pt x="16025" y="10859"/>
                  </a:lnTo>
                  <a:lnTo>
                    <a:pt x="19333" y="10859"/>
                  </a:lnTo>
                  <a:lnTo>
                    <a:pt x="15317" y="5607"/>
                  </a:lnTo>
                  <a:lnTo>
                    <a:pt x="11125" y="3245"/>
                  </a:lnTo>
                  <a:lnTo>
                    <a:pt x="6049" y="1844"/>
                  </a:lnTo>
                  <a:lnTo>
                    <a:pt x="4395" y="2576"/>
                  </a:lnTo>
                  <a:lnTo>
                    <a:pt x="3903" y="884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74;p54">
              <a:extLst>
                <a:ext uri="{FF2B5EF4-FFF2-40B4-BE49-F238E27FC236}">
                  <a16:creationId xmlns:a16="http://schemas.microsoft.com/office/drawing/2014/main" id="{BCC717FB-1B3A-462B-A5C6-9BD6DDEC8419}"/>
                </a:ext>
              </a:extLst>
            </p:cNvPr>
            <p:cNvSpPr/>
            <p:nvPr/>
          </p:nvSpPr>
          <p:spPr>
            <a:xfrm>
              <a:off x="5992575" y="3785400"/>
              <a:ext cx="867500" cy="764650"/>
            </a:xfrm>
            <a:custGeom>
              <a:avLst/>
              <a:gdLst/>
              <a:ahLst/>
              <a:cxnLst/>
              <a:rect l="l" t="t" r="r" b="b"/>
              <a:pathLst>
                <a:path w="34700" h="30586" extrusionOk="0">
                  <a:moveTo>
                    <a:pt x="18082" y="1"/>
                  </a:moveTo>
                  <a:lnTo>
                    <a:pt x="15494" y="2602"/>
                  </a:lnTo>
                  <a:lnTo>
                    <a:pt x="13953" y="3574"/>
                  </a:lnTo>
                  <a:lnTo>
                    <a:pt x="12577" y="3006"/>
                  </a:lnTo>
                  <a:lnTo>
                    <a:pt x="9976" y="5430"/>
                  </a:lnTo>
                  <a:lnTo>
                    <a:pt x="8195" y="7627"/>
                  </a:lnTo>
                  <a:lnTo>
                    <a:pt x="4950" y="9572"/>
                  </a:lnTo>
                  <a:lnTo>
                    <a:pt x="1617" y="10228"/>
                  </a:lnTo>
                  <a:lnTo>
                    <a:pt x="0" y="12779"/>
                  </a:lnTo>
                  <a:lnTo>
                    <a:pt x="0" y="15999"/>
                  </a:lnTo>
                  <a:lnTo>
                    <a:pt x="973" y="20835"/>
                  </a:lnTo>
                  <a:lnTo>
                    <a:pt x="480" y="22704"/>
                  </a:lnTo>
                  <a:lnTo>
                    <a:pt x="1857" y="24244"/>
                  </a:lnTo>
                  <a:lnTo>
                    <a:pt x="5481" y="23424"/>
                  </a:lnTo>
                  <a:lnTo>
                    <a:pt x="9408" y="22211"/>
                  </a:lnTo>
                  <a:lnTo>
                    <a:pt x="12223" y="20999"/>
                  </a:lnTo>
                  <a:lnTo>
                    <a:pt x="16214" y="21365"/>
                  </a:lnTo>
                  <a:lnTo>
                    <a:pt x="18070" y="24964"/>
                  </a:lnTo>
                  <a:lnTo>
                    <a:pt x="20103" y="23184"/>
                  </a:lnTo>
                  <a:lnTo>
                    <a:pt x="20911" y="26833"/>
                  </a:lnTo>
                  <a:cubicBezTo>
                    <a:pt x="20911" y="26833"/>
                    <a:pt x="21719" y="29421"/>
                    <a:pt x="22047" y="29421"/>
                  </a:cubicBezTo>
                  <a:cubicBezTo>
                    <a:pt x="22349" y="29421"/>
                    <a:pt x="23677" y="30586"/>
                    <a:pt x="24015" y="30586"/>
                  </a:cubicBezTo>
                  <a:cubicBezTo>
                    <a:pt x="24045" y="30586"/>
                    <a:pt x="24067" y="30577"/>
                    <a:pt x="24080" y="30558"/>
                  </a:cubicBezTo>
                  <a:cubicBezTo>
                    <a:pt x="24232" y="30318"/>
                    <a:pt x="25621" y="29990"/>
                    <a:pt x="25621" y="29990"/>
                  </a:cubicBezTo>
                  <a:lnTo>
                    <a:pt x="28133" y="30229"/>
                  </a:lnTo>
                  <a:cubicBezTo>
                    <a:pt x="28133" y="30229"/>
                    <a:pt x="30735" y="28045"/>
                    <a:pt x="30735" y="27729"/>
                  </a:cubicBezTo>
                  <a:cubicBezTo>
                    <a:pt x="30735" y="27401"/>
                    <a:pt x="32831" y="23348"/>
                    <a:pt x="32831" y="23348"/>
                  </a:cubicBezTo>
                  <a:lnTo>
                    <a:pt x="34371" y="19699"/>
                  </a:lnTo>
                  <a:lnTo>
                    <a:pt x="34700" y="14193"/>
                  </a:lnTo>
                  <a:lnTo>
                    <a:pt x="31303" y="8107"/>
                  </a:lnTo>
                  <a:lnTo>
                    <a:pt x="30078" y="5114"/>
                  </a:lnTo>
                  <a:lnTo>
                    <a:pt x="29434" y="3081"/>
                  </a:lnTo>
                  <a:lnTo>
                    <a:pt x="27654" y="1"/>
                  </a:lnTo>
                  <a:lnTo>
                    <a:pt x="26025" y="3410"/>
                  </a:lnTo>
                  <a:lnTo>
                    <a:pt x="26113" y="4950"/>
                  </a:lnTo>
                  <a:lnTo>
                    <a:pt x="24333" y="6251"/>
                  </a:lnTo>
                  <a:lnTo>
                    <a:pt x="21971" y="4054"/>
                  </a:lnTo>
                  <a:lnTo>
                    <a:pt x="22224" y="1301"/>
                  </a:lnTo>
                  <a:lnTo>
                    <a:pt x="18082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75;p54">
              <a:extLst>
                <a:ext uri="{FF2B5EF4-FFF2-40B4-BE49-F238E27FC236}">
                  <a16:creationId xmlns:a16="http://schemas.microsoft.com/office/drawing/2014/main" id="{C0D48859-5CF8-4EE3-9CDB-B23B340F4453}"/>
                </a:ext>
              </a:extLst>
            </p:cNvPr>
            <p:cNvSpPr/>
            <p:nvPr/>
          </p:nvSpPr>
          <p:spPr>
            <a:xfrm>
              <a:off x="5985000" y="3768350"/>
              <a:ext cx="883600" cy="789850"/>
            </a:xfrm>
            <a:custGeom>
              <a:avLst/>
              <a:gdLst/>
              <a:ahLst/>
              <a:cxnLst/>
              <a:rect l="l" t="t" r="r" b="b"/>
              <a:pathLst>
                <a:path w="35344" h="31594" extrusionOk="0">
                  <a:moveTo>
                    <a:pt x="18474" y="1049"/>
                  </a:moveTo>
                  <a:lnTo>
                    <a:pt x="22186" y="2210"/>
                  </a:lnTo>
                  <a:lnTo>
                    <a:pt x="21946" y="4862"/>
                  </a:lnTo>
                  <a:lnTo>
                    <a:pt x="24598" y="7337"/>
                  </a:lnTo>
                  <a:lnTo>
                    <a:pt x="26732" y="5784"/>
                  </a:lnTo>
                  <a:lnTo>
                    <a:pt x="26643" y="4155"/>
                  </a:lnTo>
                  <a:lnTo>
                    <a:pt x="27969" y="1364"/>
                  </a:lnTo>
                  <a:lnTo>
                    <a:pt x="29447" y="3890"/>
                  </a:lnTo>
                  <a:lnTo>
                    <a:pt x="30091" y="5910"/>
                  </a:lnTo>
                  <a:lnTo>
                    <a:pt x="31315" y="8941"/>
                  </a:lnTo>
                  <a:lnTo>
                    <a:pt x="34674" y="14938"/>
                  </a:lnTo>
                  <a:lnTo>
                    <a:pt x="34359" y="20305"/>
                  </a:lnTo>
                  <a:lnTo>
                    <a:pt x="32856" y="23891"/>
                  </a:lnTo>
                  <a:cubicBezTo>
                    <a:pt x="31530" y="26442"/>
                    <a:pt x="30810" y="27932"/>
                    <a:pt x="30722" y="28336"/>
                  </a:cubicBezTo>
                  <a:cubicBezTo>
                    <a:pt x="30583" y="28601"/>
                    <a:pt x="29396" y="29687"/>
                    <a:pt x="28335" y="30596"/>
                  </a:cubicBezTo>
                  <a:lnTo>
                    <a:pt x="25898" y="30356"/>
                  </a:lnTo>
                  <a:lnTo>
                    <a:pt x="25848" y="30369"/>
                  </a:lnTo>
                  <a:cubicBezTo>
                    <a:pt x="25052" y="30558"/>
                    <a:pt x="24522" y="30747"/>
                    <a:pt x="24257" y="30937"/>
                  </a:cubicBezTo>
                  <a:cubicBezTo>
                    <a:pt x="23979" y="30773"/>
                    <a:pt x="23714" y="30596"/>
                    <a:pt x="23461" y="30406"/>
                  </a:cubicBezTo>
                  <a:cubicBezTo>
                    <a:pt x="22931" y="30028"/>
                    <a:pt x="22666" y="29851"/>
                    <a:pt x="22464" y="29800"/>
                  </a:cubicBezTo>
                  <a:cubicBezTo>
                    <a:pt x="22262" y="29560"/>
                    <a:pt x="21832" y="28411"/>
                    <a:pt x="21517" y="27439"/>
                  </a:cubicBezTo>
                  <a:lnTo>
                    <a:pt x="20595" y="23272"/>
                  </a:lnTo>
                  <a:lnTo>
                    <a:pt x="18474" y="25141"/>
                  </a:lnTo>
                  <a:lnTo>
                    <a:pt x="16706" y="21744"/>
                  </a:lnTo>
                  <a:lnTo>
                    <a:pt x="12463" y="21353"/>
                  </a:lnTo>
                  <a:lnTo>
                    <a:pt x="9610" y="22590"/>
                  </a:lnTo>
                  <a:lnTo>
                    <a:pt x="5708" y="23803"/>
                  </a:lnTo>
                  <a:lnTo>
                    <a:pt x="2261" y="24573"/>
                  </a:lnTo>
                  <a:lnTo>
                    <a:pt x="1124" y="23297"/>
                  </a:lnTo>
                  <a:lnTo>
                    <a:pt x="1591" y="21530"/>
                  </a:lnTo>
                  <a:lnTo>
                    <a:pt x="619" y="16681"/>
                  </a:lnTo>
                  <a:lnTo>
                    <a:pt x="619" y="13537"/>
                  </a:lnTo>
                  <a:lnTo>
                    <a:pt x="2109" y="11188"/>
                  </a:lnTo>
                  <a:lnTo>
                    <a:pt x="5316" y="10557"/>
                  </a:lnTo>
                  <a:lnTo>
                    <a:pt x="8662" y="8574"/>
                  </a:lnTo>
                  <a:lnTo>
                    <a:pt x="10493" y="6352"/>
                  </a:lnTo>
                  <a:lnTo>
                    <a:pt x="12943" y="4054"/>
                  </a:lnTo>
                  <a:lnTo>
                    <a:pt x="14282" y="4609"/>
                  </a:lnTo>
                  <a:lnTo>
                    <a:pt x="15961" y="3549"/>
                  </a:lnTo>
                  <a:lnTo>
                    <a:pt x="18474" y="1049"/>
                  </a:lnTo>
                  <a:close/>
                  <a:moveTo>
                    <a:pt x="27944" y="1"/>
                  </a:moveTo>
                  <a:lnTo>
                    <a:pt x="26025" y="4016"/>
                  </a:lnTo>
                  <a:lnTo>
                    <a:pt x="26100" y="5468"/>
                  </a:lnTo>
                  <a:lnTo>
                    <a:pt x="24674" y="6516"/>
                  </a:lnTo>
                  <a:lnTo>
                    <a:pt x="22615" y="4609"/>
                  </a:lnTo>
                  <a:lnTo>
                    <a:pt x="22868" y="1756"/>
                  </a:lnTo>
                  <a:lnTo>
                    <a:pt x="18310" y="316"/>
                  </a:lnTo>
                  <a:lnTo>
                    <a:pt x="15607" y="3018"/>
                  </a:lnTo>
                  <a:lnTo>
                    <a:pt x="14231" y="3890"/>
                  </a:lnTo>
                  <a:lnTo>
                    <a:pt x="12817" y="3309"/>
                  </a:lnTo>
                  <a:lnTo>
                    <a:pt x="10039" y="5910"/>
                  </a:lnTo>
                  <a:lnTo>
                    <a:pt x="8296" y="8057"/>
                  </a:lnTo>
                  <a:lnTo>
                    <a:pt x="5152" y="9951"/>
                  </a:lnTo>
                  <a:lnTo>
                    <a:pt x="1743" y="10633"/>
                  </a:lnTo>
                  <a:lnTo>
                    <a:pt x="0" y="13360"/>
                  </a:lnTo>
                  <a:lnTo>
                    <a:pt x="0" y="16744"/>
                  </a:lnTo>
                  <a:lnTo>
                    <a:pt x="947" y="21504"/>
                  </a:lnTo>
                  <a:lnTo>
                    <a:pt x="430" y="23462"/>
                  </a:lnTo>
                  <a:lnTo>
                    <a:pt x="2046" y="25267"/>
                  </a:lnTo>
                  <a:lnTo>
                    <a:pt x="5872" y="24409"/>
                  </a:lnTo>
                  <a:lnTo>
                    <a:pt x="9824" y="23184"/>
                  </a:lnTo>
                  <a:lnTo>
                    <a:pt x="12564" y="21997"/>
                  </a:lnTo>
                  <a:lnTo>
                    <a:pt x="16314" y="22338"/>
                  </a:lnTo>
                  <a:lnTo>
                    <a:pt x="18284" y="26151"/>
                  </a:lnTo>
                  <a:lnTo>
                    <a:pt x="20216" y="24459"/>
                  </a:lnTo>
                  <a:lnTo>
                    <a:pt x="20923" y="27616"/>
                  </a:lnTo>
                  <a:cubicBezTo>
                    <a:pt x="21795" y="30419"/>
                    <a:pt x="22136" y="30419"/>
                    <a:pt x="22325" y="30419"/>
                  </a:cubicBezTo>
                  <a:cubicBezTo>
                    <a:pt x="22590" y="30571"/>
                    <a:pt x="22855" y="30735"/>
                    <a:pt x="23095" y="30924"/>
                  </a:cubicBezTo>
                  <a:cubicBezTo>
                    <a:pt x="23752" y="31391"/>
                    <a:pt x="24067" y="31593"/>
                    <a:pt x="24320" y="31593"/>
                  </a:cubicBezTo>
                  <a:cubicBezTo>
                    <a:pt x="24345" y="31581"/>
                    <a:pt x="24383" y="31581"/>
                    <a:pt x="24421" y="31568"/>
                  </a:cubicBezTo>
                  <a:cubicBezTo>
                    <a:pt x="24509" y="31555"/>
                    <a:pt x="24598" y="31505"/>
                    <a:pt x="24648" y="31429"/>
                  </a:cubicBezTo>
                  <a:cubicBezTo>
                    <a:pt x="24749" y="31341"/>
                    <a:pt x="25355" y="31126"/>
                    <a:pt x="25962" y="30987"/>
                  </a:cubicBezTo>
                  <a:lnTo>
                    <a:pt x="28563" y="31240"/>
                  </a:lnTo>
                  <a:lnTo>
                    <a:pt x="28664" y="31151"/>
                  </a:lnTo>
                  <a:cubicBezTo>
                    <a:pt x="31366" y="28866"/>
                    <a:pt x="31366" y="28550"/>
                    <a:pt x="31366" y="28424"/>
                  </a:cubicBezTo>
                  <a:cubicBezTo>
                    <a:pt x="31416" y="28146"/>
                    <a:pt x="32464" y="26037"/>
                    <a:pt x="33449" y="24143"/>
                  </a:cubicBezTo>
                  <a:lnTo>
                    <a:pt x="34990" y="20494"/>
                  </a:lnTo>
                  <a:lnTo>
                    <a:pt x="35343" y="14787"/>
                  </a:lnTo>
                  <a:lnTo>
                    <a:pt x="31909" y="8663"/>
                  </a:lnTo>
                  <a:lnTo>
                    <a:pt x="30697" y="5683"/>
                  </a:lnTo>
                  <a:lnTo>
                    <a:pt x="30053" y="3662"/>
                  </a:lnTo>
                  <a:lnTo>
                    <a:pt x="27944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76;p54">
              <a:extLst>
                <a:ext uri="{FF2B5EF4-FFF2-40B4-BE49-F238E27FC236}">
                  <a16:creationId xmlns:a16="http://schemas.microsoft.com/office/drawing/2014/main" id="{2540BB0D-122E-463A-B0BD-FF0B02D14523}"/>
                </a:ext>
              </a:extLst>
            </p:cNvPr>
            <p:cNvSpPr/>
            <p:nvPr/>
          </p:nvSpPr>
          <p:spPr>
            <a:xfrm>
              <a:off x="6575950" y="4616250"/>
              <a:ext cx="97550" cy="109575"/>
            </a:xfrm>
            <a:custGeom>
              <a:avLst/>
              <a:gdLst/>
              <a:ahLst/>
              <a:cxnLst/>
              <a:rect l="l" t="t" r="r" b="b"/>
              <a:pathLst>
                <a:path w="3902" h="4383" extrusionOk="0">
                  <a:moveTo>
                    <a:pt x="303" y="1"/>
                  </a:moveTo>
                  <a:lnTo>
                    <a:pt x="0" y="430"/>
                  </a:lnTo>
                  <a:lnTo>
                    <a:pt x="0" y="2955"/>
                  </a:lnTo>
                  <a:lnTo>
                    <a:pt x="1326" y="4382"/>
                  </a:lnTo>
                  <a:lnTo>
                    <a:pt x="3498" y="2753"/>
                  </a:lnTo>
                  <a:lnTo>
                    <a:pt x="3902" y="430"/>
                  </a:lnTo>
                  <a:lnTo>
                    <a:pt x="2273" y="1213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77;p54">
              <a:extLst>
                <a:ext uri="{FF2B5EF4-FFF2-40B4-BE49-F238E27FC236}">
                  <a16:creationId xmlns:a16="http://schemas.microsoft.com/office/drawing/2014/main" id="{B7F18CB0-0D29-4CFF-860D-26D70AF7A946}"/>
                </a:ext>
              </a:extLst>
            </p:cNvPr>
            <p:cNvSpPr/>
            <p:nvPr/>
          </p:nvSpPr>
          <p:spPr>
            <a:xfrm>
              <a:off x="6568050" y="4609625"/>
              <a:ext cx="115875" cy="126600"/>
            </a:xfrm>
            <a:custGeom>
              <a:avLst/>
              <a:gdLst/>
              <a:ahLst/>
              <a:cxnLst/>
              <a:rect l="l" t="t" r="r" b="b"/>
              <a:pathLst>
                <a:path w="4635" h="5064" extrusionOk="0">
                  <a:moveTo>
                    <a:pt x="783" y="1"/>
                  </a:moveTo>
                  <a:lnTo>
                    <a:pt x="455" y="531"/>
                  </a:lnTo>
                  <a:lnTo>
                    <a:pt x="2564" y="1844"/>
                  </a:lnTo>
                  <a:lnTo>
                    <a:pt x="3814" y="1251"/>
                  </a:lnTo>
                  <a:lnTo>
                    <a:pt x="3536" y="2842"/>
                  </a:lnTo>
                  <a:lnTo>
                    <a:pt x="1680" y="4218"/>
                  </a:lnTo>
                  <a:lnTo>
                    <a:pt x="632" y="3094"/>
                  </a:lnTo>
                  <a:lnTo>
                    <a:pt x="632" y="695"/>
                  </a:lnTo>
                  <a:lnTo>
                    <a:pt x="0" y="695"/>
                  </a:lnTo>
                  <a:lnTo>
                    <a:pt x="0" y="3347"/>
                  </a:lnTo>
                  <a:lnTo>
                    <a:pt x="1592" y="5064"/>
                  </a:lnTo>
                  <a:lnTo>
                    <a:pt x="4104" y="3208"/>
                  </a:lnTo>
                  <a:lnTo>
                    <a:pt x="4635" y="139"/>
                  </a:lnTo>
                  <a:lnTo>
                    <a:pt x="2602" y="1124"/>
                  </a:lnTo>
                  <a:lnTo>
                    <a:pt x="783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78;p54">
              <a:extLst>
                <a:ext uri="{FF2B5EF4-FFF2-40B4-BE49-F238E27FC236}">
                  <a16:creationId xmlns:a16="http://schemas.microsoft.com/office/drawing/2014/main" id="{5308B76A-8E86-46AF-9A39-EB8D715F9D8C}"/>
                </a:ext>
              </a:extLst>
            </p:cNvPr>
            <p:cNvSpPr/>
            <p:nvPr/>
          </p:nvSpPr>
          <p:spPr>
            <a:xfrm>
              <a:off x="6995150" y="4713800"/>
              <a:ext cx="195750" cy="190700"/>
            </a:xfrm>
            <a:custGeom>
              <a:avLst/>
              <a:gdLst/>
              <a:ahLst/>
              <a:cxnLst/>
              <a:rect l="l" t="t" r="r" b="b"/>
              <a:pathLst>
                <a:path w="7830" h="7628" extrusionOk="0">
                  <a:moveTo>
                    <a:pt x="6883" y="0"/>
                  </a:moveTo>
                  <a:lnTo>
                    <a:pt x="4648" y="1932"/>
                  </a:lnTo>
                  <a:lnTo>
                    <a:pt x="2615" y="2905"/>
                  </a:lnTo>
                  <a:lnTo>
                    <a:pt x="468" y="4660"/>
                  </a:lnTo>
                  <a:lnTo>
                    <a:pt x="1" y="5859"/>
                  </a:lnTo>
                  <a:lnTo>
                    <a:pt x="1958" y="7627"/>
                  </a:lnTo>
                  <a:lnTo>
                    <a:pt x="4471" y="4622"/>
                  </a:lnTo>
                  <a:lnTo>
                    <a:pt x="6921" y="2425"/>
                  </a:lnTo>
                  <a:lnTo>
                    <a:pt x="7830" y="1124"/>
                  </a:lnTo>
                  <a:lnTo>
                    <a:pt x="7830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79;p54">
              <a:extLst>
                <a:ext uri="{FF2B5EF4-FFF2-40B4-BE49-F238E27FC236}">
                  <a16:creationId xmlns:a16="http://schemas.microsoft.com/office/drawing/2014/main" id="{0FE86202-8B3A-4A44-8334-E398F1A07A6F}"/>
                </a:ext>
              </a:extLst>
            </p:cNvPr>
            <p:cNvSpPr/>
            <p:nvPr/>
          </p:nvSpPr>
          <p:spPr>
            <a:xfrm>
              <a:off x="6985700" y="4705900"/>
              <a:ext cx="213100" cy="209650"/>
            </a:xfrm>
            <a:custGeom>
              <a:avLst/>
              <a:gdLst/>
              <a:ahLst/>
              <a:cxnLst/>
              <a:rect l="l" t="t" r="r" b="b"/>
              <a:pathLst>
                <a:path w="8524" h="8386" extrusionOk="0">
                  <a:moveTo>
                    <a:pt x="7905" y="632"/>
                  </a:moveTo>
                  <a:lnTo>
                    <a:pt x="7905" y="1339"/>
                  </a:lnTo>
                  <a:lnTo>
                    <a:pt x="7071" y="2526"/>
                  </a:lnTo>
                  <a:lnTo>
                    <a:pt x="4609" y="4736"/>
                  </a:lnTo>
                  <a:lnTo>
                    <a:pt x="2311" y="7489"/>
                  </a:lnTo>
                  <a:lnTo>
                    <a:pt x="758" y="6074"/>
                  </a:lnTo>
                  <a:lnTo>
                    <a:pt x="1111" y="5165"/>
                  </a:lnTo>
                  <a:lnTo>
                    <a:pt x="3169" y="3486"/>
                  </a:lnTo>
                  <a:lnTo>
                    <a:pt x="5165" y="2526"/>
                  </a:lnTo>
                  <a:lnTo>
                    <a:pt x="7387" y="632"/>
                  </a:lnTo>
                  <a:close/>
                  <a:moveTo>
                    <a:pt x="7147" y="1"/>
                  </a:moveTo>
                  <a:lnTo>
                    <a:pt x="4836" y="1971"/>
                  </a:lnTo>
                  <a:lnTo>
                    <a:pt x="2854" y="2943"/>
                  </a:lnTo>
                  <a:lnTo>
                    <a:pt x="568" y="4786"/>
                  </a:lnTo>
                  <a:lnTo>
                    <a:pt x="0" y="6251"/>
                  </a:lnTo>
                  <a:lnTo>
                    <a:pt x="2374" y="8385"/>
                  </a:lnTo>
                  <a:lnTo>
                    <a:pt x="5064" y="5165"/>
                  </a:lnTo>
                  <a:lnTo>
                    <a:pt x="7513" y="2981"/>
                  </a:lnTo>
                  <a:lnTo>
                    <a:pt x="8523" y="1541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80;p54">
              <a:extLst>
                <a:ext uri="{FF2B5EF4-FFF2-40B4-BE49-F238E27FC236}">
                  <a16:creationId xmlns:a16="http://schemas.microsoft.com/office/drawing/2014/main" id="{8776FA44-2359-4B13-8121-7DDFA1C8EBF1}"/>
                </a:ext>
              </a:extLst>
            </p:cNvPr>
            <p:cNvSpPr/>
            <p:nvPr/>
          </p:nvSpPr>
          <p:spPr>
            <a:xfrm>
              <a:off x="7223700" y="4478300"/>
              <a:ext cx="126625" cy="235850"/>
            </a:xfrm>
            <a:custGeom>
              <a:avLst/>
              <a:gdLst/>
              <a:ahLst/>
              <a:cxnLst/>
              <a:rect l="l" t="t" r="r" b="b"/>
              <a:pathLst>
                <a:path w="5065" h="9434" extrusionOk="0">
                  <a:moveTo>
                    <a:pt x="607" y="1"/>
                  </a:moveTo>
                  <a:lnTo>
                    <a:pt x="1099" y="3334"/>
                  </a:lnTo>
                  <a:lnTo>
                    <a:pt x="1175" y="5557"/>
                  </a:lnTo>
                  <a:lnTo>
                    <a:pt x="266" y="5948"/>
                  </a:lnTo>
                  <a:lnTo>
                    <a:pt x="1087" y="7792"/>
                  </a:lnTo>
                  <a:cubicBezTo>
                    <a:pt x="1087" y="7792"/>
                    <a:pt x="1" y="8612"/>
                    <a:pt x="317" y="8827"/>
                  </a:cubicBezTo>
                  <a:cubicBezTo>
                    <a:pt x="569" y="9004"/>
                    <a:pt x="809" y="9206"/>
                    <a:pt x="1036" y="9433"/>
                  </a:cubicBezTo>
                  <a:lnTo>
                    <a:pt x="2640" y="7716"/>
                  </a:lnTo>
                  <a:lnTo>
                    <a:pt x="3448" y="5531"/>
                  </a:lnTo>
                  <a:lnTo>
                    <a:pt x="5064" y="5026"/>
                  </a:lnTo>
                  <a:lnTo>
                    <a:pt x="4092" y="4370"/>
                  </a:lnTo>
                  <a:lnTo>
                    <a:pt x="2791" y="4370"/>
                  </a:lnTo>
                  <a:lnTo>
                    <a:pt x="2665" y="73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81;p54">
              <a:extLst>
                <a:ext uri="{FF2B5EF4-FFF2-40B4-BE49-F238E27FC236}">
                  <a16:creationId xmlns:a16="http://schemas.microsoft.com/office/drawing/2014/main" id="{45E44D36-CAE0-4A1A-B368-ED763887037A}"/>
                </a:ext>
              </a:extLst>
            </p:cNvPr>
            <p:cNvSpPr/>
            <p:nvPr/>
          </p:nvSpPr>
          <p:spPr>
            <a:xfrm>
              <a:off x="7219600" y="4466625"/>
              <a:ext cx="149025" cy="258875"/>
            </a:xfrm>
            <a:custGeom>
              <a:avLst/>
              <a:gdLst/>
              <a:ahLst/>
              <a:cxnLst/>
              <a:rect l="l" t="t" r="r" b="b"/>
              <a:pathLst>
                <a:path w="5961" h="10355" extrusionOk="0">
                  <a:moveTo>
                    <a:pt x="1162" y="948"/>
                  </a:moveTo>
                  <a:lnTo>
                    <a:pt x="2526" y="1427"/>
                  </a:lnTo>
                  <a:lnTo>
                    <a:pt x="2652" y="5152"/>
                  </a:lnTo>
                  <a:lnTo>
                    <a:pt x="4155" y="5152"/>
                  </a:lnTo>
                  <a:lnTo>
                    <a:pt x="4509" y="5392"/>
                  </a:lnTo>
                  <a:lnTo>
                    <a:pt x="3372" y="5733"/>
                  </a:lnTo>
                  <a:lnTo>
                    <a:pt x="2539" y="8019"/>
                  </a:lnTo>
                  <a:lnTo>
                    <a:pt x="1188" y="9458"/>
                  </a:lnTo>
                  <a:cubicBezTo>
                    <a:pt x="1074" y="9344"/>
                    <a:pt x="922" y="9231"/>
                    <a:pt x="784" y="9117"/>
                  </a:cubicBezTo>
                  <a:cubicBezTo>
                    <a:pt x="973" y="8903"/>
                    <a:pt x="1200" y="8701"/>
                    <a:pt x="1440" y="8524"/>
                  </a:cubicBezTo>
                  <a:lnTo>
                    <a:pt x="1642" y="8360"/>
                  </a:lnTo>
                  <a:lnTo>
                    <a:pt x="847" y="6579"/>
                  </a:lnTo>
                  <a:lnTo>
                    <a:pt x="1667" y="6238"/>
                  </a:lnTo>
                  <a:lnTo>
                    <a:pt x="1566" y="3751"/>
                  </a:lnTo>
                  <a:lnTo>
                    <a:pt x="1162" y="948"/>
                  </a:lnTo>
                  <a:close/>
                  <a:moveTo>
                    <a:pt x="380" y="1"/>
                  </a:moveTo>
                  <a:lnTo>
                    <a:pt x="948" y="3814"/>
                  </a:lnTo>
                  <a:lnTo>
                    <a:pt x="1011" y="5822"/>
                  </a:lnTo>
                  <a:lnTo>
                    <a:pt x="1" y="6251"/>
                  </a:lnTo>
                  <a:lnTo>
                    <a:pt x="859" y="8158"/>
                  </a:lnTo>
                  <a:cubicBezTo>
                    <a:pt x="481" y="8473"/>
                    <a:pt x="114" y="8865"/>
                    <a:pt x="114" y="9193"/>
                  </a:cubicBezTo>
                  <a:cubicBezTo>
                    <a:pt x="114" y="9332"/>
                    <a:pt x="190" y="9471"/>
                    <a:pt x="304" y="9559"/>
                  </a:cubicBezTo>
                  <a:cubicBezTo>
                    <a:pt x="544" y="9723"/>
                    <a:pt x="771" y="9913"/>
                    <a:pt x="973" y="10127"/>
                  </a:cubicBezTo>
                  <a:lnTo>
                    <a:pt x="1200" y="10355"/>
                  </a:lnTo>
                  <a:lnTo>
                    <a:pt x="3044" y="8397"/>
                  </a:lnTo>
                  <a:lnTo>
                    <a:pt x="3852" y="6251"/>
                  </a:lnTo>
                  <a:lnTo>
                    <a:pt x="5961" y="5607"/>
                  </a:lnTo>
                  <a:lnTo>
                    <a:pt x="4357" y="4521"/>
                  </a:lnTo>
                  <a:lnTo>
                    <a:pt x="3258" y="4521"/>
                  </a:lnTo>
                  <a:lnTo>
                    <a:pt x="3132" y="973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82;p54">
              <a:extLst>
                <a:ext uri="{FF2B5EF4-FFF2-40B4-BE49-F238E27FC236}">
                  <a16:creationId xmlns:a16="http://schemas.microsoft.com/office/drawing/2014/main" id="{3BC13B9B-CC96-4564-A598-2051301479BF}"/>
                </a:ext>
              </a:extLst>
            </p:cNvPr>
            <p:cNvSpPr/>
            <p:nvPr/>
          </p:nvSpPr>
          <p:spPr>
            <a:xfrm>
              <a:off x="6134625" y="2921400"/>
              <a:ext cx="43275" cy="96300"/>
            </a:xfrm>
            <a:custGeom>
              <a:avLst/>
              <a:gdLst/>
              <a:ahLst/>
              <a:cxnLst/>
              <a:rect l="l" t="t" r="r" b="b"/>
              <a:pathLst>
                <a:path w="1731" h="3852" extrusionOk="0">
                  <a:moveTo>
                    <a:pt x="1415" y="0"/>
                  </a:moveTo>
                  <a:lnTo>
                    <a:pt x="1" y="682"/>
                  </a:lnTo>
                  <a:lnTo>
                    <a:pt x="1" y="2627"/>
                  </a:lnTo>
                  <a:lnTo>
                    <a:pt x="1415" y="3852"/>
                  </a:lnTo>
                  <a:lnTo>
                    <a:pt x="1730" y="1920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83;p54">
              <a:extLst>
                <a:ext uri="{FF2B5EF4-FFF2-40B4-BE49-F238E27FC236}">
                  <a16:creationId xmlns:a16="http://schemas.microsoft.com/office/drawing/2014/main" id="{3C7D81C1-37AF-4343-A1EB-CF6326C82575}"/>
                </a:ext>
              </a:extLst>
            </p:cNvPr>
            <p:cNvSpPr/>
            <p:nvPr/>
          </p:nvSpPr>
          <p:spPr>
            <a:xfrm>
              <a:off x="6126725" y="2909725"/>
              <a:ext cx="59375" cy="122825"/>
            </a:xfrm>
            <a:custGeom>
              <a:avLst/>
              <a:gdLst/>
              <a:ahLst/>
              <a:cxnLst/>
              <a:rect l="l" t="t" r="r" b="b"/>
              <a:pathLst>
                <a:path w="2375" h="4913" extrusionOk="0">
                  <a:moveTo>
                    <a:pt x="1491" y="935"/>
                  </a:moveTo>
                  <a:lnTo>
                    <a:pt x="1731" y="2387"/>
                  </a:lnTo>
                  <a:lnTo>
                    <a:pt x="1516" y="3713"/>
                  </a:lnTo>
                  <a:lnTo>
                    <a:pt x="632" y="2955"/>
                  </a:lnTo>
                  <a:lnTo>
                    <a:pt x="632" y="1351"/>
                  </a:lnTo>
                  <a:lnTo>
                    <a:pt x="1491" y="935"/>
                  </a:lnTo>
                  <a:close/>
                  <a:moveTo>
                    <a:pt x="1983" y="0"/>
                  </a:moveTo>
                  <a:lnTo>
                    <a:pt x="1" y="960"/>
                  </a:lnTo>
                  <a:lnTo>
                    <a:pt x="1" y="3245"/>
                  </a:lnTo>
                  <a:lnTo>
                    <a:pt x="1958" y="4912"/>
                  </a:lnTo>
                  <a:lnTo>
                    <a:pt x="2375" y="2387"/>
                  </a:lnTo>
                  <a:lnTo>
                    <a:pt x="1983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84;p54">
              <a:extLst>
                <a:ext uri="{FF2B5EF4-FFF2-40B4-BE49-F238E27FC236}">
                  <a16:creationId xmlns:a16="http://schemas.microsoft.com/office/drawing/2014/main" id="{D565EA60-21BC-42F4-88FE-A301AF40FCF8}"/>
                </a:ext>
              </a:extLst>
            </p:cNvPr>
            <p:cNvSpPr/>
            <p:nvPr/>
          </p:nvSpPr>
          <p:spPr>
            <a:xfrm>
              <a:off x="5917450" y="3060600"/>
              <a:ext cx="65350" cy="60650"/>
            </a:xfrm>
            <a:custGeom>
              <a:avLst/>
              <a:gdLst/>
              <a:ahLst/>
              <a:cxnLst/>
              <a:rect l="l" t="t" r="r" b="b"/>
              <a:pathLst>
                <a:path w="2614" h="2426" extrusionOk="0">
                  <a:moveTo>
                    <a:pt x="1099" y="1"/>
                  </a:moveTo>
                  <a:lnTo>
                    <a:pt x="0" y="1175"/>
                  </a:lnTo>
                  <a:lnTo>
                    <a:pt x="568" y="2425"/>
                  </a:lnTo>
                  <a:lnTo>
                    <a:pt x="1440" y="2425"/>
                  </a:lnTo>
                  <a:lnTo>
                    <a:pt x="2614" y="708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85;p54">
              <a:extLst>
                <a:ext uri="{FF2B5EF4-FFF2-40B4-BE49-F238E27FC236}">
                  <a16:creationId xmlns:a16="http://schemas.microsoft.com/office/drawing/2014/main" id="{5CEFFE5D-B0A1-454F-9973-24DF5091653A}"/>
                </a:ext>
              </a:extLst>
            </p:cNvPr>
            <p:cNvSpPr/>
            <p:nvPr/>
          </p:nvSpPr>
          <p:spPr>
            <a:xfrm>
              <a:off x="5908275" y="3050825"/>
              <a:ext cx="86225" cy="78325"/>
            </a:xfrm>
            <a:custGeom>
              <a:avLst/>
              <a:gdLst/>
              <a:ahLst/>
              <a:cxnLst/>
              <a:rect l="l" t="t" r="r" b="b"/>
              <a:pathLst>
                <a:path w="3449" h="3133" extrusionOk="0">
                  <a:moveTo>
                    <a:pt x="1541" y="771"/>
                  </a:moveTo>
                  <a:lnTo>
                    <a:pt x="2514" y="1225"/>
                  </a:lnTo>
                  <a:lnTo>
                    <a:pt x="1630" y="2501"/>
                  </a:lnTo>
                  <a:lnTo>
                    <a:pt x="1137" y="2501"/>
                  </a:lnTo>
                  <a:lnTo>
                    <a:pt x="746" y="1617"/>
                  </a:lnTo>
                  <a:lnTo>
                    <a:pt x="1541" y="771"/>
                  </a:lnTo>
                  <a:close/>
                  <a:moveTo>
                    <a:pt x="1390" y="1"/>
                  </a:moveTo>
                  <a:lnTo>
                    <a:pt x="1" y="1503"/>
                  </a:lnTo>
                  <a:lnTo>
                    <a:pt x="733" y="3132"/>
                  </a:lnTo>
                  <a:lnTo>
                    <a:pt x="1971" y="3132"/>
                  </a:lnTo>
                  <a:lnTo>
                    <a:pt x="3448" y="960"/>
                  </a:lnTo>
                  <a:lnTo>
                    <a:pt x="1390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86;p54">
              <a:extLst>
                <a:ext uri="{FF2B5EF4-FFF2-40B4-BE49-F238E27FC236}">
                  <a16:creationId xmlns:a16="http://schemas.microsoft.com/office/drawing/2014/main" id="{7586F8A7-281B-4BEE-8DEF-69DC1D0ED667}"/>
                </a:ext>
              </a:extLst>
            </p:cNvPr>
            <p:cNvSpPr/>
            <p:nvPr/>
          </p:nvSpPr>
          <p:spPr>
            <a:xfrm>
              <a:off x="6168100" y="3083025"/>
              <a:ext cx="108300" cy="173650"/>
            </a:xfrm>
            <a:custGeom>
              <a:avLst/>
              <a:gdLst/>
              <a:ahLst/>
              <a:cxnLst/>
              <a:rect l="l" t="t" r="r" b="b"/>
              <a:pathLst>
                <a:path w="4332" h="6946" extrusionOk="0">
                  <a:moveTo>
                    <a:pt x="1578" y="0"/>
                  </a:moveTo>
                  <a:lnTo>
                    <a:pt x="707" y="1440"/>
                  </a:lnTo>
                  <a:lnTo>
                    <a:pt x="0" y="3132"/>
                  </a:lnTo>
                  <a:lnTo>
                    <a:pt x="783" y="5897"/>
                  </a:lnTo>
                  <a:lnTo>
                    <a:pt x="2399" y="5405"/>
                  </a:lnTo>
                  <a:lnTo>
                    <a:pt x="3472" y="6945"/>
                  </a:lnTo>
                  <a:lnTo>
                    <a:pt x="4331" y="5241"/>
                  </a:lnTo>
                  <a:lnTo>
                    <a:pt x="3472" y="3789"/>
                  </a:lnTo>
                  <a:lnTo>
                    <a:pt x="1818" y="2564"/>
                  </a:lnTo>
                  <a:lnTo>
                    <a:pt x="2399" y="1352"/>
                  </a:lnTo>
                  <a:lnTo>
                    <a:pt x="1578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87;p54">
              <a:extLst>
                <a:ext uri="{FF2B5EF4-FFF2-40B4-BE49-F238E27FC236}">
                  <a16:creationId xmlns:a16="http://schemas.microsoft.com/office/drawing/2014/main" id="{917C3257-D97D-4D87-ADEE-55F73BA84F63}"/>
                </a:ext>
              </a:extLst>
            </p:cNvPr>
            <p:cNvSpPr/>
            <p:nvPr/>
          </p:nvSpPr>
          <p:spPr>
            <a:xfrm>
              <a:off x="6159575" y="3067875"/>
              <a:ext cx="125650" cy="204275"/>
            </a:xfrm>
            <a:custGeom>
              <a:avLst/>
              <a:gdLst/>
              <a:ahLst/>
              <a:cxnLst/>
              <a:rect l="l" t="t" r="r" b="b"/>
              <a:pathLst>
                <a:path w="5026" h="8171" extrusionOk="0">
                  <a:moveTo>
                    <a:pt x="1932" y="1213"/>
                  </a:moveTo>
                  <a:lnTo>
                    <a:pt x="2399" y="1970"/>
                  </a:lnTo>
                  <a:lnTo>
                    <a:pt x="1768" y="3271"/>
                  </a:lnTo>
                  <a:lnTo>
                    <a:pt x="3574" y="4609"/>
                  </a:lnTo>
                  <a:lnTo>
                    <a:pt x="4319" y="5872"/>
                  </a:lnTo>
                  <a:lnTo>
                    <a:pt x="3763" y="6933"/>
                  </a:lnTo>
                  <a:lnTo>
                    <a:pt x="2866" y="5645"/>
                  </a:lnTo>
                  <a:lnTo>
                    <a:pt x="1351" y="6099"/>
                  </a:lnTo>
                  <a:lnTo>
                    <a:pt x="682" y="3763"/>
                  </a:lnTo>
                  <a:lnTo>
                    <a:pt x="1326" y="2197"/>
                  </a:lnTo>
                  <a:lnTo>
                    <a:pt x="1932" y="1213"/>
                  </a:lnTo>
                  <a:close/>
                  <a:moveTo>
                    <a:pt x="1907" y="0"/>
                  </a:moveTo>
                  <a:lnTo>
                    <a:pt x="758" y="1920"/>
                  </a:lnTo>
                  <a:lnTo>
                    <a:pt x="0" y="3725"/>
                  </a:lnTo>
                  <a:lnTo>
                    <a:pt x="909" y="6895"/>
                  </a:lnTo>
                  <a:lnTo>
                    <a:pt x="2614" y="6377"/>
                  </a:lnTo>
                  <a:lnTo>
                    <a:pt x="3851" y="8170"/>
                  </a:lnTo>
                  <a:lnTo>
                    <a:pt x="5026" y="5834"/>
                  </a:lnTo>
                  <a:lnTo>
                    <a:pt x="4079" y="4230"/>
                  </a:lnTo>
                  <a:lnTo>
                    <a:pt x="2551" y="3081"/>
                  </a:lnTo>
                  <a:lnTo>
                    <a:pt x="3094" y="1945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88;p54">
              <a:extLst>
                <a:ext uri="{FF2B5EF4-FFF2-40B4-BE49-F238E27FC236}">
                  <a16:creationId xmlns:a16="http://schemas.microsoft.com/office/drawing/2014/main" id="{A2544979-6CFA-4069-AA04-4D976A853A0F}"/>
                </a:ext>
              </a:extLst>
            </p:cNvPr>
            <p:cNvSpPr/>
            <p:nvPr/>
          </p:nvSpPr>
          <p:spPr>
            <a:xfrm>
              <a:off x="6241950" y="3244650"/>
              <a:ext cx="111475" cy="160375"/>
            </a:xfrm>
            <a:custGeom>
              <a:avLst/>
              <a:gdLst/>
              <a:ahLst/>
              <a:cxnLst/>
              <a:rect l="l" t="t" r="r" b="b"/>
              <a:pathLst>
                <a:path w="4459" h="6415" extrusionOk="0">
                  <a:moveTo>
                    <a:pt x="2248" y="0"/>
                  </a:moveTo>
                  <a:lnTo>
                    <a:pt x="1781" y="1693"/>
                  </a:lnTo>
                  <a:lnTo>
                    <a:pt x="2021" y="3069"/>
                  </a:lnTo>
                  <a:lnTo>
                    <a:pt x="518" y="3965"/>
                  </a:lnTo>
                  <a:lnTo>
                    <a:pt x="1" y="4281"/>
                  </a:lnTo>
                  <a:lnTo>
                    <a:pt x="1377" y="4912"/>
                  </a:lnTo>
                  <a:lnTo>
                    <a:pt x="2842" y="6415"/>
                  </a:lnTo>
                  <a:lnTo>
                    <a:pt x="4458" y="4912"/>
                  </a:lnTo>
                  <a:lnTo>
                    <a:pt x="3271" y="3208"/>
                  </a:lnTo>
                  <a:lnTo>
                    <a:pt x="3650" y="1541"/>
                  </a:lnTo>
                  <a:lnTo>
                    <a:pt x="2248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89;p54">
              <a:extLst>
                <a:ext uri="{FF2B5EF4-FFF2-40B4-BE49-F238E27FC236}">
                  <a16:creationId xmlns:a16="http://schemas.microsoft.com/office/drawing/2014/main" id="{9A829018-0445-476F-957C-D958B448BE21}"/>
                </a:ext>
              </a:extLst>
            </p:cNvPr>
            <p:cNvSpPr/>
            <p:nvPr/>
          </p:nvSpPr>
          <p:spPr>
            <a:xfrm>
              <a:off x="6225225" y="3228550"/>
              <a:ext cx="138600" cy="187525"/>
            </a:xfrm>
            <a:custGeom>
              <a:avLst/>
              <a:gdLst/>
              <a:ahLst/>
              <a:cxnLst/>
              <a:rect l="l" t="t" r="r" b="b"/>
              <a:pathLst>
                <a:path w="5544" h="7501" extrusionOk="0">
                  <a:moveTo>
                    <a:pt x="3082" y="1276"/>
                  </a:moveTo>
                  <a:lnTo>
                    <a:pt x="3978" y="2273"/>
                  </a:lnTo>
                  <a:lnTo>
                    <a:pt x="3612" y="3915"/>
                  </a:lnTo>
                  <a:lnTo>
                    <a:pt x="4723" y="5519"/>
                  </a:lnTo>
                  <a:lnTo>
                    <a:pt x="3523" y="6617"/>
                  </a:lnTo>
                  <a:lnTo>
                    <a:pt x="2286" y="5342"/>
                  </a:lnTo>
                  <a:lnTo>
                    <a:pt x="1339" y="4887"/>
                  </a:lnTo>
                  <a:lnTo>
                    <a:pt x="3044" y="3877"/>
                  </a:lnTo>
                  <a:lnTo>
                    <a:pt x="2791" y="2362"/>
                  </a:lnTo>
                  <a:lnTo>
                    <a:pt x="3082" y="1276"/>
                  </a:lnTo>
                  <a:close/>
                  <a:moveTo>
                    <a:pt x="2766" y="1"/>
                  </a:moveTo>
                  <a:lnTo>
                    <a:pt x="2134" y="2324"/>
                  </a:lnTo>
                  <a:lnTo>
                    <a:pt x="2337" y="3549"/>
                  </a:lnTo>
                  <a:lnTo>
                    <a:pt x="1023" y="4344"/>
                  </a:lnTo>
                  <a:lnTo>
                    <a:pt x="1" y="4976"/>
                  </a:lnTo>
                  <a:lnTo>
                    <a:pt x="1857" y="5822"/>
                  </a:lnTo>
                  <a:lnTo>
                    <a:pt x="3498" y="7501"/>
                  </a:lnTo>
                  <a:lnTo>
                    <a:pt x="5544" y="5607"/>
                  </a:lnTo>
                  <a:lnTo>
                    <a:pt x="4281" y="3776"/>
                  </a:lnTo>
                  <a:lnTo>
                    <a:pt x="4660" y="2084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90;p54">
              <a:extLst>
                <a:ext uri="{FF2B5EF4-FFF2-40B4-BE49-F238E27FC236}">
                  <a16:creationId xmlns:a16="http://schemas.microsoft.com/office/drawing/2014/main" id="{4E6E00DA-A6BF-41EB-8867-ED638799C1F9}"/>
                </a:ext>
              </a:extLst>
            </p:cNvPr>
            <p:cNvSpPr/>
            <p:nvPr/>
          </p:nvSpPr>
          <p:spPr>
            <a:xfrm>
              <a:off x="6323400" y="2434950"/>
              <a:ext cx="220375" cy="347575"/>
            </a:xfrm>
            <a:custGeom>
              <a:avLst/>
              <a:gdLst/>
              <a:ahLst/>
              <a:cxnLst/>
              <a:rect l="l" t="t" r="r" b="b"/>
              <a:pathLst>
                <a:path w="8815" h="13903" extrusionOk="0">
                  <a:moveTo>
                    <a:pt x="7766" y="0"/>
                  </a:moveTo>
                  <a:lnTo>
                    <a:pt x="6718" y="392"/>
                  </a:lnTo>
                  <a:lnTo>
                    <a:pt x="6301" y="2235"/>
                  </a:lnTo>
                  <a:lnTo>
                    <a:pt x="6150" y="4836"/>
                  </a:lnTo>
                  <a:lnTo>
                    <a:pt x="4433" y="5960"/>
                  </a:lnTo>
                  <a:lnTo>
                    <a:pt x="3877" y="7337"/>
                  </a:lnTo>
                  <a:lnTo>
                    <a:pt x="2248" y="7425"/>
                  </a:lnTo>
                  <a:lnTo>
                    <a:pt x="847" y="9104"/>
                  </a:lnTo>
                  <a:lnTo>
                    <a:pt x="1" y="10367"/>
                  </a:lnTo>
                  <a:lnTo>
                    <a:pt x="1187" y="12640"/>
                  </a:lnTo>
                  <a:lnTo>
                    <a:pt x="1932" y="13903"/>
                  </a:lnTo>
                  <a:lnTo>
                    <a:pt x="2652" y="11478"/>
                  </a:lnTo>
                  <a:lnTo>
                    <a:pt x="2248" y="10304"/>
                  </a:lnTo>
                  <a:lnTo>
                    <a:pt x="4256" y="9799"/>
                  </a:lnTo>
                  <a:lnTo>
                    <a:pt x="6011" y="9799"/>
                  </a:lnTo>
                  <a:lnTo>
                    <a:pt x="8814" y="7576"/>
                  </a:lnTo>
                  <a:lnTo>
                    <a:pt x="8499" y="4660"/>
                  </a:lnTo>
                  <a:lnTo>
                    <a:pt x="8814" y="2639"/>
                  </a:lnTo>
                  <a:lnTo>
                    <a:pt x="7766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91;p54">
              <a:extLst>
                <a:ext uri="{FF2B5EF4-FFF2-40B4-BE49-F238E27FC236}">
                  <a16:creationId xmlns:a16="http://schemas.microsoft.com/office/drawing/2014/main" id="{A75E022D-D395-4765-8B3A-2576A2A64E96}"/>
                </a:ext>
              </a:extLst>
            </p:cNvPr>
            <p:cNvSpPr/>
            <p:nvPr/>
          </p:nvSpPr>
          <p:spPr>
            <a:xfrm>
              <a:off x="6314250" y="2424850"/>
              <a:ext cx="238050" cy="377575"/>
            </a:xfrm>
            <a:custGeom>
              <a:avLst/>
              <a:gdLst/>
              <a:ahLst/>
              <a:cxnLst/>
              <a:rect l="l" t="t" r="r" b="b"/>
              <a:pathLst>
                <a:path w="9522" h="15103" extrusionOk="0">
                  <a:moveTo>
                    <a:pt x="7955" y="808"/>
                  </a:moveTo>
                  <a:lnTo>
                    <a:pt x="8852" y="3069"/>
                  </a:lnTo>
                  <a:lnTo>
                    <a:pt x="8536" y="5051"/>
                  </a:lnTo>
                  <a:lnTo>
                    <a:pt x="8852" y="7842"/>
                  </a:lnTo>
                  <a:lnTo>
                    <a:pt x="6263" y="9887"/>
                  </a:lnTo>
                  <a:lnTo>
                    <a:pt x="4622" y="9887"/>
                  </a:lnTo>
                  <a:lnTo>
                    <a:pt x="2210" y="10493"/>
                  </a:lnTo>
                  <a:lnTo>
                    <a:pt x="2690" y="11895"/>
                  </a:lnTo>
                  <a:lnTo>
                    <a:pt x="2197" y="13536"/>
                  </a:lnTo>
                  <a:lnTo>
                    <a:pt x="1844" y="12905"/>
                  </a:lnTo>
                  <a:lnTo>
                    <a:pt x="733" y="10784"/>
                  </a:lnTo>
                  <a:lnTo>
                    <a:pt x="1478" y="9710"/>
                  </a:lnTo>
                  <a:lnTo>
                    <a:pt x="2778" y="8132"/>
                  </a:lnTo>
                  <a:lnTo>
                    <a:pt x="4470" y="8044"/>
                  </a:lnTo>
                  <a:lnTo>
                    <a:pt x="5064" y="6579"/>
                  </a:lnTo>
                  <a:lnTo>
                    <a:pt x="6819" y="5417"/>
                  </a:lnTo>
                  <a:lnTo>
                    <a:pt x="6983" y="2715"/>
                  </a:lnTo>
                  <a:lnTo>
                    <a:pt x="7349" y="1036"/>
                  </a:lnTo>
                  <a:lnTo>
                    <a:pt x="7955" y="808"/>
                  </a:lnTo>
                  <a:close/>
                  <a:moveTo>
                    <a:pt x="8309" y="0"/>
                  </a:moveTo>
                  <a:lnTo>
                    <a:pt x="6806" y="556"/>
                  </a:lnTo>
                  <a:lnTo>
                    <a:pt x="6364" y="2627"/>
                  </a:lnTo>
                  <a:lnTo>
                    <a:pt x="6200" y="5064"/>
                  </a:lnTo>
                  <a:lnTo>
                    <a:pt x="4546" y="6162"/>
                  </a:lnTo>
                  <a:lnTo>
                    <a:pt x="4028" y="7450"/>
                  </a:lnTo>
                  <a:lnTo>
                    <a:pt x="2463" y="7526"/>
                  </a:lnTo>
                  <a:lnTo>
                    <a:pt x="973" y="9319"/>
                  </a:lnTo>
                  <a:lnTo>
                    <a:pt x="0" y="10758"/>
                  </a:lnTo>
                  <a:lnTo>
                    <a:pt x="1276" y="13208"/>
                  </a:lnTo>
                  <a:lnTo>
                    <a:pt x="2387" y="15102"/>
                  </a:lnTo>
                  <a:lnTo>
                    <a:pt x="3347" y="11870"/>
                  </a:lnTo>
                  <a:lnTo>
                    <a:pt x="3031" y="10923"/>
                  </a:lnTo>
                  <a:lnTo>
                    <a:pt x="4660" y="10506"/>
                  </a:lnTo>
                  <a:lnTo>
                    <a:pt x="6491" y="10506"/>
                  </a:lnTo>
                  <a:lnTo>
                    <a:pt x="9521" y="8119"/>
                  </a:lnTo>
                  <a:lnTo>
                    <a:pt x="9180" y="5076"/>
                  </a:lnTo>
                  <a:lnTo>
                    <a:pt x="9509" y="3005"/>
                  </a:lnTo>
                  <a:lnTo>
                    <a:pt x="8309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92;p54">
              <a:extLst>
                <a:ext uri="{FF2B5EF4-FFF2-40B4-BE49-F238E27FC236}">
                  <a16:creationId xmlns:a16="http://schemas.microsoft.com/office/drawing/2014/main" id="{36C360A1-9BED-4A51-9B99-346AC194F6EF}"/>
                </a:ext>
              </a:extLst>
            </p:cNvPr>
            <p:cNvSpPr/>
            <p:nvPr/>
          </p:nvSpPr>
          <p:spPr>
            <a:xfrm>
              <a:off x="6470500" y="2285950"/>
              <a:ext cx="89675" cy="141450"/>
            </a:xfrm>
            <a:custGeom>
              <a:avLst/>
              <a:gdLst/>
              <a:ahLst/>
              <a:cxnLst/>
              <a:rect l="l" t="t" r="r" b="b"/>
              <a:pathLst>
                <a:path w="3587" h="5658" extrusionOk="0">
                  <a:moveTo>
                    <a:pt x="266" y="0"/>
                  </a:moveTo>
                  <a:lnTo>
                    <a:pt x="1" y="897"/>
                  </a:lnTo>
                  <a:lnTo>
                    <a:pt x="380" y="2677"/>
                  </a:lnTo>
                  <a:lnTo>
                    <a:pt x="76" y="3940"/>
                  </a:lnTo>
                  <a:lnTo>
                    <a:pt x="342" y="5657"/>
                  </a:lnTo>
                  <a:lnTo>
                    <a:pt x="2021" y="5657"/>
                  </a:lnTo>
                  <a:lnTo>
                    <a:pt x="1554" y="3801"/>
                  </a:lnTo>
                  <a:lnTo>
                    <a:pt x="1554" y="3801"/>
                  </a:lnTo>
                  <a:lnTo>
                    <a:pt x="2943" y="4420"/>
                  </a:lnTo>
                  <a:lnTo>
                    <a:pt x="3587" y="2677"/>
                  </a:lnTo>
                  <a:lnTo>
                    <a:pt x="3587" y="1566"/>
                  </a:lnTo>
                  <a:lnTo>
                    <a:pt x="1832" y="821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93;p54">
              <a:extLst>
                <a:ext uri="{FF2B5EF4-FFF2-40B4-BE49-F238E27FC236}">
                  <a16:creationId xmlns:a16="http://schemas.microsoft.com/office/drawing/2014/main" id="{F5DEDD74-9C91-4AA9-BF42-F610110A860D}"/>
                </a:ext>
              </a:extLst>
            </p:cNvPr>
            <p:cNvSpPr/>
            <p:nvPr/>
          </p:nvSpPr>
          <p:spPr>
            <a:xfrm>
              <a:off x="6462300" y="2274900"/>
              <a:ext cx="105775" cy="160375"/>
            </a:xfrm>
            <a:custGeom>
              <a:avLst/>
              <a:gdLst/>
              <a:ahLst/>
              <a:cxnLst/>
              <a:rect l="l" t="t" r="r" b="b"/>
              <a:pathLst>
                <a:path w="4231" h="6415" extrusionOk="0">
                  <a:moveTo>
                    <a:pt x="783" y="897"/>
                  </a:moveTo>
                  <a:lnTo>
                    <a:pt x="2033" y="1541"/>
                  </a:lnTo>
                  <a:lnTo>
                    <a:pt x="3599" y="2210"/>
                  </a:lnTo>
                  <a:lnTo>
                    <a:pt x="3599" y="3069"/>
                  </a:lnTo>
                  <a:lnTo>
                    <a:pt x="3094" y="4432"/>
                  </a:lnTo>
                  <a:lnTo>
                    <a:pt x="1427" y="3700"/>
                  </a:lnTo>
                  <a:lnTo>
                    <a:pt x="1945" y="5784"/>
                  </a:lnTo>
                  <a:lnTo>
                    <a:pt x="935" y="5784"/>
                  </a:lnTo>
                  <a:lnTo>
                    <a:pt x="733" y="4395"/>
                  </a:lnTo>
                  <a:lnTo>
                    <a:pt x="1036" y="3119"/>
                  </a:lnTo>
                  <a:lnTo>
                    <a:pt x="657" y="1352"/>
                  </a:lnTo>
                  <a:lnTo>
                    <a:pt x="783" y="897"/>
                  </a:lnTo>
                  <a:close/>
                  <a:moveTo>
                    <a:pt x="392" y="0"/>
                  </a:moveTo>
                  <a:lnTo>
                    <a:pt x="0" y="1326"/>
                  </a:lnTo>
                  <a:lnTo>
                    <a:pt x="379" y="3119"/>
                  </a:lnTo>
                  <a:lnTo>
                    <a:pt x="89" y="4369"/>
                  </a:lnTo>
                  <a:lnTo>
                    <a:pt x="404" y="6415"/>
                  </a:lnTo>
                  <a:lnTo>
                    <a:pt x="2753" y="6415"/>
                  </a:lnTo>
                  <a:lnTo>
                    <a:pt x="2336" y="4799"/>
                  </a:lnTo>
                  <a:lnTo>
                    <a:pt x="2336" y="4799"/>
                  </a:lnTo>
                  <a:lnTo>
                    <a:pt x="3448" y="5291"/>
                  </a:lnTo>
                  <a:lnTo>
                    <a:pt x="4205" y="3233"/>
                  </a:lnTo>
                  <a:lnTo>
                    <a:pt x="4230" y="1793"/>
                  </a:lnTo>
                  <a:lnTo>
                    <a:pt x="2299" y="985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94;p54">
              <a:extLst>
                <a:ext uri="{FF2B5EF4-FFF2-40B4-BE49-F238E27FC236}">
                  <a16:creationId xmlns:a16="http://schemas.microsoft.com/office/drawing/2014/main" id="{9F8D3FCC-AAE7-4BA4-998D-F07430AA0FF6}"/>
                </a:ext>
              </a:extLst>
            </p:cNvPr>
            <p:cNvSpPr/>
            <p:nvPr/>
          </p:nvSpPr>
          <p:spPr>
            <a:xfrm>
              <a:off x="6378950" y="1950375"/>
              <a:ext cx="126300" cy="303725"/>
            </a:xfrm>
            <a:custGeom>
              <a:avLst/>
              <a:gdLst/>
              <a:ahLst/>
              <a:cxnLst/>
              <a:rect l="l" t="t" r="r" b="b"/>
              <a:pathLst>
                <a:path w="5052" h="12149" extrusionOk="0">
                  <a:moveTo>
                    <a:pt x="708" y="1"/>
                  </a:moveTo>
                  <a:lnTo>
                    <a:pt x="1" y="1365"/>
                  </a:lnTo>
                  <a:lnTo>
                    <a:pt x="1428" y="5456"/>
                  </a:lnTo>
                  <a:lnTo>
                    <a:pt x="2211" y="7021"/>
                  </a:lnTo>
                  <a:lnTo>
                    <a:pt x="2211" y="8676"/>
                  </a:lnTo>
                  <a:lnTo>
                    <a:pt x="3271" y="12148"/>
                  </a:lnTo>
                  <a:lnTo>
                    <a:pt x="5052" y="12148"/>
                  </a:lnTo>
                  <a:lnTo>
                    <a:pt x="4168" y="8878"/>
                  </a:lnTo>
                  <a:lnTo>
                    <a:pt x="5052" y="8398"/>
                  </a:lnTo>
                  <a:lnTo>
                    <a:pt x="3360" y="5317"/>
                  </a:lnTo>
                  <a:lnTo>
                    <a:pt x="2185" y="219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95;p54">
              <a:extLst>
                <a:ext uri="{FF2B5EF4-FFF2-40B4-BE49-F238E27FC236}">
                  <a16:creationId xmlns:a16="http://schemas.microsoft.com/office/drawing/2014/main" id="{8DCD75A3-CB2B-4F52-9BDE-28E56CC7E0D6}"/>
                </a:ext>
              </a:extLst>
            </p:cNvPr>
            <p:cNvSpPr/>
            <p:nvPr/>
          </p:nvSpPr>
          <p:spPr>
            <a:xfrm>
              <a:off x="6370425" y="1934925"/>
              <a:ext cx="145575" cy="327050"/>
            </a:xfrm>
            <a:custGeom>
              <a:avLst/>
              <a:gdLst/>
              <a:ahLst/>
              <a:cxnLst/>
              <a:rect l="l" t="t" r="r" b="b"/>
              <a:pathLst>
                <a:path w="5823" h="13082" extrusionOk="0">
                  <a:moveTo>
                    <a:pt x="1074" y="1238"/>
                  </a:moveTo>
                  <a:lnTo>
                    <a:pt x="2249" y="2968"/>
                  </a:lnTo>
                  <a:lnTo>
                    <a:pt x="3423" y="6086"/>
                  </a:lnTo>
                  <a:lnTo>
                    <a:pt x="4963" y="8890"/>
                  </a:lnTo>
                  <a:lnTo>
                    <a:pt x="4143" y="9344"/>
                  </a:lnTo>
                  <a:lnTo>
                    <a:pt x="4976" y="12450"/>
                  </a:lnTo>
                  <a:lnTo>
                    <a:pt x="3852" y="12450"/>
                  </a:lnTo>
                  <a:lnTo>
                    <a:pt x="2867" y="9243"/>
                  </a:lnTo>
                  <a:lnTo>
                    <a:pt x="2867" y="7564"/>
                  </a:lnTo>
                  <a:lnTo>
                    <a:pt x="2072" y="5960"/>
                  </a:lnTo>
                  <a:lnTo>
                    <a:pt x="683" y="2008"/>
                  </a:lnTo>
                  <a:lnTo>
                    <a:pt x="1074" y="1238"/>
                  </a:lnTo>
                  <a:close/>
                  <a:moveTo>
                    <a:pt x="998" y="0"/>
                  </a:moveTo>
                  <a:lnTo>
                    <a:pt x="1" y="1957"/>
                  </a:lnTo>
                  <a:lnTo>
                    <a:pt x="1491" y="6213"/>
                  </a:lnTo>
                  <a:lnTo>
                    <a:pt x="2236" y="7715"/>
                  </a:lnTo>
                  <a:lnTo>
                    <a:pt x="2236" y="9294"/>
                  </a:lnTo>
                  <a:lnTo>
                    <a:pt x="3385" y="13082"/>
                  </a:lnTo>
                  <a:lnTo>
                    <a:pt x="5797" y="13082"/>
                  </a:lnTo>
                  <a:lnTo>
                    <a:pt x="4875" y="9660"/>
                  </a:lnTo>
                  <a:lnTo>
                    <a:pt x="5822" y="9142"/>
                  </a:lnTo>
                  <a:lnTo>
                    <a:pt x="3991" y="5834"/>
                  </a:lnTo>
                  <a:lnTo>
                    <a:pt x="2829" y="2715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96;p54">
              <a:extLst>
                <a:ext uri="{FF2B5EF4-FFF2-40B4-BE49-F238E27FC236}">
                  <a16:creationId xmlns:a16="http://schemas.microsoft.com/office/drawing/2014/main" id="{90D59118-92D9-489E-B3B8-69CB42826951}"/>
                </a:ext>
              </a:extLst>
            </p:cNvPr>
            <p:cNvSpPr/>
            <p:nvPr/>
          </p:nvSpPr>
          <p:spPr>
            <a:xfrm>
              <a:off x="5626075" y="893825"/>
              <a:ext cx="145875" cy="113350"/>
            </a:xfrm>
            <a:custGeom>
              <a:avLst/>
              <a:gdLst/>
              <a:ahLst/>
              <a:cxnLst/>
              <a:rect l="l" t="t" r="r" b="b"/>
              <a:pathLst>
                <a:path w="5835" h="4534" extrusionOk="0">
                  <a:moveTo>
                    <a:pt x="4142" y="0"/>
                  </a:moveTo>
                  <a:lnTo>
                    <a:pt x="2362" y="796"/>
                  </a:lnTo>
                  <a:lnTo>
                    <a:pt x="480" y="796"/>
                  </a:lnTo>
                  <a:lnTo>
                    <a:pt x="0" y="2425"/>
                  </a:lnTo>
                  <a:lnTo>
                    <a:pt x="2362" y="4533"/>
                  </a:lnTo>
                  <a:lnTo>
                    <a:pt x="4458" y="3334"/>
                  </a:lnTo>
                  <a:lnTo>
                    <a:pt x="5834" y="2273"/>
                  </a:lnTo>
                  <a:lnTo>
                    <a:pt x="5834" y="480"/>
                  </a:lnTo>
                  <a:lnTo>
                    <a:pt x="4142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97;p54">
              <a:extLst>
                <a:ext uri="{FF2B5EF4-FFF2-40B4-BE49-F238E27FC236}">
                  <a16:creationId xmlns:a16="http://schemas.microsoft.com/office/drawing/2014/main" id="{407A26E9-9B80-41AC-A50B-947A03634264}"/>
                </a:ext>
              </a:extLst>
            </p:cNvPr>
            <p:cNvSpPr/>
            <p:nvPr/>
          </p:nvSpPr>
          <p:spPr>
            <a:xfrm>
              <a:off x="5617225" y="885625"/>
              <a:ext cx="162600" cy="131025"/>
            </a:xfrm>
            <a:custGeom>
              <a:avLst/>
              <a:gdLst/>
              <a:ahLst/>
              <a:cxnLst/>
              <a:rect l="l" t="t" r="r" b="b"/>
              <a:pathLst>
                <a:path w="6504" h="5241" extrusionOk="0">
                  <a:moveTo>
                    <a:pt x="4521" y="657"/>
                  </a:moveTo>
                  <a:lnTo>
                    <a:pt x="5872" y="1048"/>
                  </a:lnTo>
                  <a:lnTo>
                    <a:pt x="5872" y="2437"/>
                  </a:lnTo>
                  <a:lnTo>
                    <a:pt x="4660" y="3371"/>
                  </a:lnTo>
                  <a:lnTo>
                    <a:pt x="2766" y="4470"/>
                  </a:lnTo>
                  <a:lnTo>
                    <a:pt x="708" y="2652"/>
                  </a:lnTo>
                  <a:lnTo>
                    <a:pt x="1074" y="1452"/>
                  </a:lnTo>
                  <a:lnTo>
                    <a:pt x="2728" y="1452"/>
                  </a:lnTo>
                  <a:lnTo>
                    <a:pt x="4521" y="657"/>
                  </a:lnTo>
                  <a:close/>
                  <a:moveTo>
                    <a:pt x="4471" y="0"/>
                  </a:moveTo>
                  <a:lnTo>
                    <a:pt x="2653" y="821"/>
                  </a:lnTo>
                  <a:lnTo>
                    <a:pt x="607" y="821"/>
                  </a:lnTo>
                  <a:lnTo>
                    <a:pt x="1" y="2854"/>
                  </a:lnTo>
                  <a:lnTo>
                    <a:pt x="2678" y="5240"/>
                  </a:lnTo>
                  <a:lnTo>
                    <a:pt x="5001" y="3902"/>
                  </a:lnTo>
                  <a:lnTo>
                    <a:pt x="6504" y="2753"/>
                  </a:lnTo>
                  <a:lnTo>
                    <a:pt x="6504" y="581"/>
                  </a:lnTo>
                  <a:lnTo>
                    <a:pt x="4471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98;p54">
              <a:extLst>
                <a:ext uri="{FF2B5EF4-FFF2-40B4-BE49-F238E27FC236}">
                  <a16:creationId xmlns:a16="http://schemas.microsoft.com/office/drawing/2014/main" id="{F2D9B51A-2C27-4353-A729-FC732AC2F12C}"/>
                </a:ext>
              </a:extLst>
            </p:cNvPr>
            <p:cNvSpPr/>
            <p:nvPr/>
          </p:nvSpPr>
          <p:spPr>
            <a:xfrm>
              <a:off x="5828725" y="897925"/>
              <a:ext cx="80850" cy="36650"/>
            </a:xfrm>
            <a:custGeom>
              <a:avLst/>
              <a:gdLst/>
              <a:ahLst/>
              <a:cxnLst/>
              <a:rect l="l" t="t" r="r" b="b"/>
              <a:pathLst>
                <a:path w="3234" h="1466" extrusionOk="0">
                  <a:moveTo>
                    <a:pt x="1" y="1"/>
                  </a:moveTo>
                  <a:lnTo>
                    <a:pt x="885" y="1465"/>
                  </a:lnTo>
                  <a:lnTo>
                    <a:pt x="3233" y="733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099;p54">
              <a:extLst>
                <a:ext uri="{FF2B5EF4-FFF2-40B4-BE49-F238E27FC236}">
                  <a16:creationId xmlns:a16="http://schemas.microsoft.com/office/drawing/2014/main" id="{8B1CDEC3-905B-47AD-9E2C-50CBC3B9F741}"/>
                </a:ext>
              </a:extLst>
            </p:cNvPr>
            <p:cNvSpPr/>
            <p:nvPr/>
          </p:nvSpPr>
          <p:spPr>
            <a:xfrm>
              <a:off x="5814525" y="890350"/>
              <a:ext cx="111475" cy="53700"/>
            </a:xfrm>
            <a:custGeom>
              <a:avLst/>
              <a:gdLst/>
              <a:ahLst/>
              <a:cxnLst/>
              <a:rect l="l" t="t" r="r" b="b"/>
              <a:pathLst>
                <a:path w="4459" h="2148" extrusionOk="0">
                  <a:moveTo>
                    <a:pt x="2804" y="632"/>
                  </a:moveTo>
                  <a:lnTo>
                    <a:pt x="3157" y="922"/>
                  </a:lnTo>
                  <a:lnTo>
                    <a:pt x="1604" y="1402"/>
                  </a:lnTo>
                  <a:lnTo>
                    <a:pt x="1125" y="632"/>
                  </a:lnTo>
                  <a:close/>
                  <a:moveTo>
                    <a:pt x="1" y="0"/>
                  </a:moveTo>
                  <a:lnTo>
                    <a:pt x="1314" y="2147"/>
                  </a:lnTo>
                  <a:lnTo>
                    <a:pt x="4458" y="1175"/>
                  </a:lnTo>
                  <a:lnTo>
                    <a:pt x="3031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100;p54">
              <a:extLst>
                <a:ext uri="{FF2B5EF4-FFF2-40B4-BE49-F238E27FC236}">
                  <a16:creationId xmlns:a16="http://schemas.microsoft.com/office/drawing/2014/main" id="{B84A1382-A5FE-4E1C-94FF-BA7AFD3FE76B}"/>
                </a:ext>
              </a:extLst>
            </p:cNvPr>
            <p:cNvSpPr/>
            <p:nvPr/>
          </p:nvSpPr>
          <p:spPr>
            <a:xfrm>
              <a:off x="5765925" y="1013475"/>
              <a:ext cx="80825" cy="48625"/>
            </a:xfrm>
            <a:custGeom>
              <a:avLst/>
              <a:gdLst/>
              <a:ahLst/>
              <a:cxnLst/>
              <a:rect l="l" t="t" r="r" b="b"/>
              <a:pathLst>
                <a:path w="3233" h="1945" extrusionOk="0">
                  <a:moveTo>
                    <a:pt x="0" y="0"/>
                  </a:moveTo>
                  <a:lnTo>
                    <a:pt x="871" y="1945"/>
                  </a:lnTo>
                  <a:lnTo>
                    <a:pt x="3233" y="972"/>
                  </a:lnTo>
                  <a:lnTo>
                    <a:pt x="1616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101;p54">
              <a:extLst>
                <a:ext uri="{FF2B5EF4-FFF2-40B4-BE49-F238E27FC236}">
                  <a16:creationId xmlns:a16="http://schemas.microsoft.com/office/drawing/2014/main" id="{1839E928-F010-4D3F-8E4E-D785EFBAD6CE}"/>
                </a:ext>
              </a:extLst>
            </p:cNvPr>
            <p:cNvSpPr/>
            <p:nvPr/>
          </p:nvSpPr>
          <p:spPr>
            <a:xfrm>
              <a:off x="5752975" y="1004300"/>
              <a:ext cx="113025" cy="68225"/>
            </a:xfrm>
            <a:custGeom>
              <a:avLst/>
              <a:gdLst/>
              <a:ahLst/>
              <a:cxnLst/>
              <a:rect l="l" t="t" r="r" b="b"/>
              <a:pathLst>
                <a:path w="4521" h="2729" extrusionOk="0">
                  <a:moveTo>
                    <a:pt x="1023" y="733"/>
                  </a:moveTo>
                  <a:lnTo>
                    <a:pt x="2046" y="847"/>
                  </a:lnTo>
                  <a:lnTo>
                    <a:pt x="2993" y="1314"/>
                  </a:lnTo>
                  <a:lnTo>
                    <a:pt x="1554" y="1908"/>
                  </a:lnTo>
                  <a:lnTo>
                    <a:pt x="1023" y="733"/>
                  </a:lnTo>
                  <a:close/>
                  <a:moveTo>
                    <a:pt x="0" y="1"/>
                  </a:moveTo>
                  <a:lnTo>
                    <a:pt x="1225" y="2728"/>
                  </a:lnTo>
                  <a:lnTo>
                    <a:pt x="4521" y="1365"/>
                  </a:lnTo>
                  <a:lnTo>
                    <a:pt x="2273" y="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102;p54">
              <a:extLst>
                <a:ext uri="{FF2B5EF4-FFF2-40B4-BE49-F238E27FC236}">
                  <a16:creationId xmlns:a16="http://schemas.microsoft.com/office/drawing/2014/main" id="{A15D8A98-0E96-46D0-A691-E605C7E79C17}"/>
                </a:ext>
              </a:extLst>
            </p:cNvPr>
            <p:cNvSpPr/>
            <p:nvPr/>
          </p:nvSpPr>
          <p:spPr>
            <a:xfrm>
              <a:off x="4952100" y="890350"/>
              <a:ext cx="78950" cy="112725"/>
            </a:xfrm>
            <a:custGeom>
              <a:avLst/>
              <a:gdLst/>
              <a:ahLst/>
              <a:cxnLst/>
              <a:rect l="l" t="t" r="r" b="b"/>
              <a:pathLst>
                <a:path w="3158" h="4509" extrusionOk="0">
                  <a:moveTo>
                    <a:pt x="1" y="0"/>
                  </a:moveTo>
                  <a:lnTo>
                    <a:pt x="1" y="1882"/>
                  </a:lnTo>
                  <a:lnTo>
                    <a:pt x="960" y="4508"/>
                  </a:lnTo>
                  <a:lnTo>
                    <a:pt x="3157" y="2576"/>
                  </a:lnTo>
                  <a:lnTo>
                    <a:pt x="3157" y="12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103;p54">
              <a:extLst>
                <a:ext uri="{FF2B5EF4-FFF2-40B4-BE49-F238E27FC236}">
                  <a16:creationId xmlns:a16="http://schemas.microsoft.com/office/drawing/2014/main" id="{18273692-E4AE-458A-A1A0-25EAE4F60B9F}"/>
                </a:ext>
              </a:extLst>
            </p:cNvPr>
            <p:cNvSpPr/>
            <p:nvPr/>
          </p:nvSpPr>
          <p:spPr>
            <a:xfrm>
              <a:off x="4944200" y="878675"/>
              <a:ext cx="94750" cy="137975"/>
            </a:xfrm>
            <a:custGeom>
              <a:avLst/>
              <a:gdLst/>
              <a:ahLst/>
              <a:cxnLst/>
              <a:rect l="l" t="t" r="r" b="b"/>
              <a:pathLst>
                <a:path w="3790" h="5519" extrusionOk="0">
                  <a:moveTo>
                    <a:pt x="620" y="922"/>
                  </a:moveTo>
                  <a:lnTo>
                    <a:pt x="3145" y="1932"/>
                  </a:lnTo>
                  <a:lnTo>
                    <a:pt x="3145" y="2892"/>
                  </a:lnTo>
                  <a:lnTo>
                    <a:pt x="1415" y="4432"/>
                  </a:lnTo>
                  <a:lnTo>
                    <a:pt x="632" y="2298"/>
                  </a:lnTo>
                  <a:lnTo>
                    <a:pt x="620" y="922"/>
                  </a:lnTo>
                  <a:close/>
                  <a:moveTo>
                    <a:pt x="1" y="0"/>
                  </a:moveTo>
                  <a:lnTo>
                    <a:pt x="1" y="2349"/>
                  </a:lnTo>
                  <a:lnTo>
                    <a:pt x="1137" y="5518"/>
                  </a:lnTo>
                  <a:lnTo>
                    <a:pt x="3789" y="3182"/>
                  </a:lnTo>
                  <a:lnTo>
                    <a:pt x="3789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104;p54">
              <a:extLst>
                <a:ext uri="{FF2B5EF4-FFF2-40B4-BE49-F238E27FC236}">
                  <a16:creationId xmlns:a16="http://schemas.microsoft.com/office/drawing/2014/main" id="{331239DF-113F-4EA6-964B-F6435EDB0F02}"/>
                </a:ext>
              </a:extLst>
            </p:cNvPr>
            <p:cNvSpPr/>
            <p:nvPr/>
          </p:nvSpPr>
          <p:spPr>
            <a:xfrm>
              <a:off x="4770275" y="799125"/>
              <a:ext cx="164800" cy="161950"/>
            </a:xfrm>
            <a:custGeom>
              <a:avLst/>
              <a:gdLst/>
              <a:ahLst/>
              <a:cxnLst/>
              <a:rect l="l" t="t" r="r" b="b"/>
              <a:pathLst>
                <a:path w="6592" h="6478" extrusionOk="0">
                  <a:moveTo>
                    <a:pt x="1049" y="0"/>
                  </a:moveTo>
                  <a:lnTo>
                    <a:pt x="0" y="1856"/>
                  </a:lnTo>
                  <a:lnTo>
                    <a:pt x="948" y="4546"/>
                  </a:lnTo>
                  <a:lnTo>
                    <a:pt x="2539" y="6478"/>
                  </a:lnTo>
                  <a:lnTo>
                    <a:pt x="5064" y="6478"/>
                  </a:lnTo>
                  <a:lnTo>
                    <a:pt x="6592" y="6213"/>
                  </a:lnTo>
                  <a:lnTo>
                    <a:pt x="5695" y="3801"/>
                  </a:lnTo>
                  <a:lnTo>
                    <a:pt x="3296" y="2500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105;p54">
              <a:extLst>
                <a:ext uri="{FF2B5EF4-FFF2-40B4-BE49-F238E27FC236}">
                  <a16:creationId xmlns:a16="http://schemas.microsoft.com/office/drawing/2014/main" id="{78C9549C-0AF7-4074-A1CC-963C64D26F71}"/>
                </a:ext>
              </a:extLst>
            </p:cNvPr>
            <p:cNvSpPr/>
            <p:nvPr/>
          </p:nvSpPr>
          <p:spPr>
            <a:xfrm>
              <a:off x="4761750" y="785550"/>
              <a:ext cx="184075" cy="183425"/>
            </a:xfrm>
            <a:custGeom>
              <a:avLst/>
              <a:gdLst/>
              <a:ahLst/>
              <a:cxnLst/>
              <a:rect l="l" t="t" r="r" b="b"/>
              <a:pathLst>
                <a:path w="7363" h="7337" extrusionOk="0">
                  <a:moveTo>
                    <a:pt x="1453" y="1074"/>
                  </a:moveTo>
                  <a:lnTo>
                    <a:pt x="3410" y="3245"/>
                  </a:lnTo>
                  <a:lnTo>
                    <a:pt x="5784" y="4559"/>
                  </a:lnTo>
                  <a:lnTo>
                    <a:pt x="6503" y="6516"/>
                  </a:lnTo>
                  <a:lnTo>
                    <a:pt x="5405" y="6705"/>
                  </a:lnTo>
                  <a:lnTo>
                    <a:pt x="3031" y="6705"/>
                  </a:lnTo>
                  <a:lnTo>
                    <a:pt x="1566" y="4937"/>
                  </a:lnTo>
                  <a:lnTo>
                    <a:pt x="695" y="2425"/>
                  </a:lnTo>
                  <a:lnTo>
                    <a:pt x="1453" y="1074"/>
                  </a:lnTo>
                  <a:close/>
                  <a:moveTo>
                    <a:pt x="1326" y="0"/>
                  </a:moveTo>
                  <a:lnTo>
                    <a:pt x="1" y="2374"/>
                  </a:lnTo>
                  <a:lnTo>
                    <a:pt x="985" y="5203"/>
                  </a:lnTo>
                  <a:lnTo>
                    <a:pt x="2728" y="7337"/>
                  </a:lnTo>
                  <a:lnTo>
                    <a:pt x="5468" y="7337"/>
                  </a:lnTo>
                  <a:lnTo>
                    <a:pt x="7362" y="7008"/>
                  </a:lnTo>
                  <a:lnTo>
                    <a:pt x="6289" y="4129"/>
                  </a:lnTo>
                  <a:lnTo>
                    <a:pt x="3839" y="2791"/>
                  </a:lnTo>
                  <a:lnTo>
                    <a:pt x="1326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106;p54">
              <a:extLst>
                <a:ext uri="{FF2B5EF4-FFF2-40B4-BE49-F238E27FC236}">
                  <a16:creationId xmlns:a16="http://schemas.microsoft.com/office/drawing/2014/main" id="{FFEF440E-AE9A-4566-BCEA-EFF150CFD312}"/>
                </a:ext>
              </a:extLst>
            </p:cNvPr>
            <p:cNvSpPr/>
            <p:nvPr/>
          </p:nvSpPr>
          <p:spPr>
            <a:xfrm>
              <a:off x="4392100" y="1174150"/>
              <a:ext cx="165750" cy="386075"/>
            </a:xfrm>
            <a:custGeom>
              <a:avLst/>
              <a:gdLst/>
              <a:ahLst/>
              <a:cxnLst/>
              <a:rect l="l" t="t" r="r" b="b"/>
              <a:pathLst>
                <a:path w="6630" h="15443" extrusionOk="0">
                  <a:moveTo>
                    <a:pt x="6629" y="0"/>
                  </a:moveTo>
                  <a:lnTo>
                    <a:pt x="4521" y="1036"/>
                  </a:lnTo>
                  <a:lnTo>
                    <a:pt x="2261" y="3056"/>
                  </a:lnTo>
                  <a:lnTo>
                    <a:pt x="0" y="6301"/>
                  </a:lnTo>
                  <a:lnTo>
                    <a:pt x="354" y="10594"/>
                  </a:lnTo>
                  <a:lnTo>
                    <a:pt x="51" y="12652"/>
                  </a:lnTo>
                  <a:lnTo>
                    <a:pt x="1288" y="15443"/>
                  </a:lnTo>
                  <a:lnTo>
                    <a:pt x="4357" y="15443"/>
                  </a:lnTo>
                  <a:lnTo>
                    <a:pt x="2425" y="11731"/>
                  </a:lnTo>
                  <a:lnTo>
                    <a:pt x="2955" y="7033"/>
                  </a:lnTo>
                  <a:lnTo>
                    <a:pt x="4634" y="4154"/>
                  </a:lnTo>
                  <a:lnTo>
                    <a:pt x="6629" y="1844"/>
                  </a:lnTo>
                  <a:lnTo>
                    <a:pt x="6629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107;p54">
              <a:extLst>
                <a:ext uri="{FF2B5EF4-FFF2-40B4-BE49-F238E27FC236}">
                  <a16:creationId xmlns:a16="http://schemas.microsoft.com/office/drawing/2014/main" id="{279DEB6E-67F8-4ACC-80B5-497A30ACDCE8}"/>
                </a:ext>
              </a:extLst>
            </p:cNvPr>
            <p:cNvSpPr/>
            <p:nvPr/>
          </p:nvSpPr>
          <p:spPr>
            <a:xfrm>
              <a:off x="4383875" y="1161200"/>
              <a:ext cx="181875" cy="406925"/>
            </a:xfrm>
            <a:custGeom>
              <a:avLst/>
              <a:gdLst/>
              <a:ahLst/>
              <a:cxnLst/>
              <a:rect l="l" t="t" r="r" b="b"/>
              <a:pathLst>
                <a:path w="7275" h="16277" extrusionOk="0">
                  <a:moveTo>
                    <a:pt x="6643" y="1023"/>
                  </a:moveTo>
                  <a:lnTo>
                    <a:pt x="6643" y="2248"/>
                  </a:lnTo>
                  <a:lnTo>
                    <a:pt x="4686" y="4508"/>
                  </a:lnTo>
                  <a:lnTo>
                    <a:pt x="3006" y="7387"/>
                  </a:lnTo>
                  <a:lnTo>
                    <a:pt x="2425" y="12299"/>
                  </a:lnTo>
                  <a:lnTo>
                    <a:pt x="4168" y="15645"/>
                  </a:lnTo>
                  <a:lnTo>
                    <a:pt x="1819" y="15645"/>
                  </a:lnTo>
                  <a:lnTo>
                    <a:pt x="708" y="13120"/>
                  </a:lnTo>
                  <a:lnTo>
                    <a:pt x="999" y="11125"/>
                  </a:lnTo>
                  <a:lnTo>
                    <a:pt x="645" y="6895"/>
                  </a:lnTo>
                  <a:lnTo>
                    <a:pt x="2829" y="3789"/>
                  </a:lnTo>
                  <a:lnTo>
                    <a:pt x="5039" y="1806"/>
                  </a:lnTo>
                  <a:lnTo>
                    <a:pt x="6643" y="1023"/>
                  </a:lnTo>
                  <a:close/>
                  <a:moveTo>
                    <a:pt x="7274" y="0"/>
                  </a:moveTo>
                  <a:lnTo>
                    <a:pt x="4723" y="1263"/>
                  </a:lnTo>
                  <a:lnTo>
                    <a:pt x="2387" y="3347"/>
                  </a:lnTo>
                  <a:lnTo>
                    <a:pt x="1" y="6731"/>
                  </a:lnTo>
                  <a:lnTo>
                    <a:pt x="380" y="11112"/>
                  </a:lnTo>
                  <a:lnTo>
                    <a:pt x="64" y="13221"/>
                  </a:lnTo>
                  <a:lnTo>
                    <a:pt x="1415" y="16277"/>
                  </a:lnTo>
                  <a:lnTo>
                    <a:pt x="5203" y="16277"/>
                  </a:lnTo>
                  <a:lnTo>
                    <a:pt x="3069" y="12185"/>
                  </a:lnTo>
                  <a:lnTo>
                    <a:pt x="3587" y="7652"/>
                  </a:lnTo>
                  <a:lnTo>
                    <a:pt x="5203" y="4874"/>
                  </a:lnTo>
                  <a:lnTo>
                    <a:pt x="7274" y="2475"/>
                  </a:lnTo>
                  <a:lnTo>
                    <a:pt x="7274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108;p54">
              <a:extLst>
                <a:ext uri="{FF2B5EF4-FFF2-40B4-BE49-F238E27FC236}">
                  <a16:creationId xmlns:a16="http://schemas.microsoft.com/office/drawing/2014/main" id="{F5462FC8-93C8-44FD-8133-8507EFF00988}"/>
                </a:ext>
              </a:extLst>
            </p:cNvPr>
            <p:cNvSpPr/>
            <p:nvPr/>
          </p:nvSpPr>
          <p:spPr>
            <a:xfrm>
              <a:off x="3327950" y="2153675"/>
              <a:ext cx="78950" cy="116200"/>
            </a:xfrm>
            <a:custGeom>
              <a:avLst/>
              <a:gdLst/>
              <a:ahLst/>
              <a:cxnLst/>
              <a:rect l="l" t="t" r="r" b="b"/>
              <a:pathLst>
                <a:path w="3158" h="4648" extrusionOk="0">
                  <a:moveTo>
                    <a:pt x="1288" y="1"/>
                  </a:moveTo>
                  <a:lnTo>
                    <a:pt x="1" y="1655"/>
                  </a:lnTo>
                  <a:lnTo>
                    <a:pt x="1" y="3069"/>
                  </a:lnTo>
                  <a:lnTo>
                    <a:pt x="1" y="3700"/>
                  </a:lnTo>
                  <a:lnTo>
                    <a:pt x="884" y="4647"/>
                  </a:lnTo>
                  <a:lnTo>
                    <a:pt x="2677" y="3915"/>
                  </a:lnTo>
                  <a:lnTo>
                    <a:pt x="3157" y="1731"/>
                  </a:lnTo>
                  <a:lnTo>
                    <a:pt x="3157" y="544"/>
                  </a:lnTo>
                  <a:lnTo>
                    <a:pt x="1288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109;p54">
              <a:extLst>
                <a:ext uri="{FF2B5EF4-FFF2-40B4-BE49-F238E27FC236}">
                  <a16:creationId xmlns:a16="http://schemas.microsoft.com/office/drawing/2014/main" id="{2280477D-E4E1-4E92-B2AA-77E3BEF78C62}"/>
                </a:ext>
              </a:extLst>
            </p:cNvPr>
            <p:cNvSpPr/>
            <p:nvPr/>
          </p:nvSpPr>
          <p:spPr>
            <a:xfrm>
              <a:off x="3320050" y="2144525"/>
              <a:ext cx="94725" cy="134825"/>
            </a:xfrm>
            <a:custGeom>
              <a:avLst/>
              <a:gdLst/>
              <a:ahLst/>
              <a:cxnLst/>
              <a:rect l="l" t="t" r="r" b="b"/>
              <a:pathLst>
                <a:path w="3789" h="5393" extrusionOk="0">
                  <a:moveTo>
                    <a:pt x="1718" y="720"/>
                  </a:moveTo>
                  <a:lnTo>
                    <a:pt x="3158" y="1150"/>
                  </a:lnTo>
                  <a:lnTo>
                    <a:pt x="3158" y="2059"/>
                  </a:lnTo>
                  <a:lnTo>
                    <a:pt x="2728" y="4054"/>
                  </a:lnTo>
                  <a:lnTo>
                    <a:pt x="1289" y="4647"/>
                  </a:lnTo>
                  <a:lnTo>
                    <a:pt x="632" y="3953"/>
                  </a:lnTo>
                  <a:lnTo>
                    <a:pt x="632" y="2122"/>
                  </a:lnTo>
                  <a:lnTo>
                    <a:pt x="1718" y="720"/>
                  </a:lnTo>
                  <a:close/>
                  <a:moveTo>
                    <a:pt x="1491" y="0"/>
                  </a:moveTo>
                  <a:lnTo>
                    <a:pt x="1" y="1907"/>
                  </a:lnTo>
                  <a:lnTo>
                    <a:pt x="1" y="4193"/>
                  </a:lnTo>
                  <a:lnTo>
                    <a:pt x="1125" y="5392"/>
                  </a:lnTo>
                  <a:lnTo>
                    <a:pt x="3271" y="4508"/>
                  </a:lnTo>
                  <a:lnTo>
                    <a:pt x="3789" y="2160"/>
                  </a:lnTo>
                  <a:lnTo>
                    <a:pt x="3789" y="682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110;p54">
              <a:extLst>
                <a:ext uri="{FF2B5EF4-FFF2-40B4-BE49-F238E27FC236}">
                  <a16:creationId xmlns:a16="http://schemas.microsoft.com/office/drawing/2014/main" id="{025FDEEB-EA35-4535-82BD-7578E117CC20}"/>
                </a:ext>
              </a:extLst>
            </p:cNvPr>
            <p:cNvSpPr/>
            <p:nvPr/>
          </p:nvSpPr>
          <p:spPr>
            <a:xfrm>
              <a:off x="3404025" y="2057075"/>
              <a:ext cx="144925" cy="252250"/>
            </a:xfrm>
            <a:custGeom>
              <a:avLst/>
              <a:gdLst/>
              <a:ahLst/>
              <a:cxnLst/>
              <a:rect l="l" t="t" r="r" b="b"/>
              <a:pathLst>
                <a:path w="5797" h="10090" extrusionOk="0">
                  <a:moveTo>
                    <a:pt x="2602" y="1"/>
                  </a:moveTo>
                  <a:lnTo>
                    <a:pt x="834" y="443"/>
                  </a:lnTo>
                  <a:lnTo>
                    <a:pt x="1" y="1680"/>
                  </a:lnTo>
                  <a:lnTo>
                    <a:pt x="2097" y="4408"/>
                  </a:lnTo>
                  <a:lnTo>
                    <a:pt x="2311" y="6201"/>
                  </a:lnTo>
                  <a:lnTo>
                    <a:pt x="746" y="7703"/>
                  </a:lnTo>
                  <a:lnTo>
                    <a:pt x="746" y="10090"/>
                  </a:lnTo>
                  <a:lnTo>
                    <a:pt x="5796" y="9155"/>
                  </a:lnTo>
                  <a:lnTo>
                    <a:pt x="5796" y="7564"/>
                  </a:lnTo>
                  <a:lnTo>
                    <a:pt x="4837" y="5266"/>
                  </a:lnTo>
                  <a:lnTo>
                    <a:pt x="2728" y="2753"/>
                  </a:lnTo>
                  <a:lnTo>
                    <a:pt x="3700" y="1213"/>
                  </a:lnTo>
                  <a:lnTo>
                    <a:pt x="2602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111;p54">
              <a:extLst>
                <a:ext uri="{FF2B5EF4-FFF2-40B4-BE49-F238E27FC236}">
                  <a16:creationId xmlns:a16="http://schemas.microsoft.com/office/drawing/2014/main" id="{5AD3670C-2971-400E-8AF9-3CE3F62238F5}"/>
                </a:ext>
              </a:extLst>
            </p:cNvPr>
            <p:cNvSpPr/>
            <p:nvPr/>
          </p:nvSpPr>
          <p:spPr>
            <a:xfrm>
              <a:off x="3394250" y="2048250"/>
              <a:ext cx="162600" cy="270550"/>
            </a:xfrm>
            <a:custGeom>
              <a:avLst/>
              <a:gdLst/>
              <a:ahLst/>
              <a:cxnLst/>
              <a:rect l="l" t="t" r="r" b="b"/>
              <a:pathLst>
                <a:path w="6504" h="10822" extrusionOk="0">
                  <a:moveTo>
                    <a:pt x="2879" y="707"/>
                  </a:moveTo>
                  <a:lnTo>
                    <a:pt x="3687" y="1604"/>
                  </a:lnTo>
                  <a:lnTo>
                    <a:pt x="2728" y="3132"/>
                  </a:lnTo>
                  <a:lnTo>
                    <a:pt x="4950" y="5783"/>
                  </a:lnTo>
                  <a:lnTo>
                    <a:pt x="5872" y="7980"/>
                  </a:lnTo>
                  <a:lnTo>
                    <a:pt x="5872" y="9243"/>
                  </a:lnTo>
                  <a:lnTo>
                    <a:pt x="1452" y="10064"/>
                  </a:lnTo>
                  <a:lnTo>
                    <a:pt x="1452" y="8195"/>
                  </a:lnTo>
                  <a:lnTo>
                    <a:pt x="3031" y="6667"/>
                  </a:lnTo>
                  <a:lnTo>
                    <a:pt x="2791" y="4634"/>
                  </a:lnTo>
                  <a:lnTo>
                    <a:pt x="783" y="2008"/>
                  </a:lnTo>
                  <a:lnTo>
                    <a:pt x="1414" y="1061"/>
                  </a:lnTo>
                  <a:lnTo>
                    <a:pt x="2879" y="707"/>
                  </a:lnTo>
                  <a:close/>
                  <a:moveTo>
                    <a:pt x="3094" y="0"/>
                  </a:moveTo>
                  <a:lnTo>
                    <a:pt x="1023" y="505"/>
                  </a:lnTo>
                  <a:lnTo>
                    <a:pt x="0" y="2046"/>
                  </a:lnTo>
                  <a:lnTo>
                    <a:pt x="2172" y="4887"/>
                  </a:lnTo>
                  <a:lnTo>
                    <a:pt x="2361" y="6440"/>
                  </a:lnTo>
                  <a:lnTo>
                    <a:pt x="821" y="7917"/>
                  </a:lnTo>
                  <a:lnTo>
                    <a:pt x="821" y="10822"/>
                  </a:lnTo>
                  <a:lnTo>
                    <a:pt x="6503" y="9774"/>
                  </a:lnTo>
                  <a:lnTo>
                    <a:pt x="6503" y="7917"/>
                  </a:lnTo>
                  <a:lnTo>
                    <a:pt x="5506" y="5493"/>
                  </a:lnTo>
                  <a:lnTo>
                    <a:pt x="3498" y="3094"/>
                  </a:lnTo>
                  <a:lnTo>
                    <a:pt x="4470" y="1541"/>
                  </a:lnTo>
                  <a:lnTo>
                    <a:pt x="3094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112;p54">
              <a:extLst>
                <a:ext uri="{FF2B5EF4-FFF2-40B4-BE49-F238E27FC236}">
                  <a16:creationId xmlns:a16="http://schemas.microsoft.com/office/drawing/2014/main" id="{4DD63C85-8B6A-4EAD-A86C-338721297AA9}"/>
                </a:ext>
              </a:extLst>
            </p:cNvPr>
            <p:cNvSpPr/>
            <p:nvPr/>
          </p:nvSpPr>
          <p:spPr>
            <a:xfrm>
              <a:off x="3658775" y="1084500"/>
              <a:ext cx="236775" cy="215300"/>
            </a:xfrm>
            <a:custGeom>
              <a:avLst/>
              <a:gdLst/>
              <a:ahLst/>
              <a:cxnLst/>
              <a:rect l="l" t="t" r="r" b="b"/>
              <a:pathLst>
                <a:path w="9471" h="8612" extrusionOk="0">
                  <a:moveTo>
                    <a:pt x="3498" y="0"/>
                  </a:moveTo>
                  <a:lnTo>
                    <a:pt x="1907" y="972"/>
                  </a:lnTo>
                  <a:lnTo>
                    <a:pt x="1907" y="1692"/>
                  </a:lnTo>
                  <a:lnTo>
                    <a:pt x="1" y="2273"/>
                  </a:lnTo>
                  <a:lnTo>
                    <a:pt x="2173" y="5026"/>
                  </a:lnTo>
                  <a:lnTo>
                    <a:pt x="3801" y="6162"/>
                  </a:lnTo>
                  <a:lnTo>
                    <a:pt x="3271" y="6970"/>
                  </a:lnTo>
                  <a:lnTo>
                    <a:pt x="5254" y="8612"/>
                  </a:lnTo>
                  <a:lnTo>
                    <a:pt x="6327" y="4028"/>
                  </a:lnTo>
                  <a:lnTo>
                    <a:pt x="7488" y="5278"/>
                  </a:lnTo>
                  <a:lnTo>
                    <a:pt x="7122" y="7046"/>
                  </a:lnTo>
                  <a:lnTo>
                    <a:pt x="8537" y="7046"/>
                  </a:lnTo>
                  <a:lnTo>
                    <a:pt x="9471" y="5177"/>
                  </a:lnTo>
                  <a:lnTo>
                    <a:pt x="6150" y="2513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113;p54">
              <a:extLst>
                <a:ext uri="{FF2B5EF4-FFF2-40B4-BE49-F238E27FC236}">
                  <a16:creationId xmlns:a16="http://schemas.microsoft.com/office/drawing/2014/main" id="{5CA2775B-AEC4-4D88-96CD-B1ED8FF4A8FC}"/>
                </a:ext>
              </a:extLst>
            </p:cNvPr>
            <p:cNvSpPr/>
            <p:nvPr/>
          </p:nvSpPr>
          <p:spPr>
            <a:xfrm>
              <a:off x="3645200" y="1074400"/>
              <a:ext cx="260450" cy="239600"/>
            </a:xfrm>
            <a:custGeom>
              <a:avLst/>
              <a:gdLst/>
              <a:ahLst/>
              <a:cxnLst/>
              <a:rect l="l" t="t" r="r" b="b"/>
              <a:pathLst>
                <a:path w="10418" h="9584" extrusionOk="0">
                  <a:moveTo>
                    <a:pt x="4003" y="796"/>
                  </a:moveTo>
                  <a:lnTo>
                    <a:pt x="6491" y="3157"/>
                  </a:lnTo>
                  <a:lnTo>
                    <a:pt x="9610" y="5670"/>
                  </a:lnTo>
                  <a:lnTo>
                    <a:pt x="8878" y="7134"/>
                  </a:lnTo>
                  <a:lnTo>
                    <a:pt x="8057" y="7134"/>
                  </a:lnTo>
                  <a:lnTo>
                    <a:pt x="8372" y="5581"/>
                  </a:lnTo>
                  <a:lnTo>
                    <a:pt x="6693" y="3788"/>
                  </a:lnTo>
                  <a:lnTo>
                    <a:pt x="5607" y="8460"/>
                  </a:lnTo>
                  <a:lnTo>
                    <a:pt x="4231" y="7324"/>
                  </a:lnTo>
                  <a:lnTo>
                    <a:pt x="4774" y="6478"/>
                  </a:lnTo>
                  <a:lnTo>
                    <a:pt x="2943" y="5202"/>
                  </a:lnTo>
                  <a:lnTo>
                    <a:pt x="1074" y="2841"/>
                  </a:lnTo>
                  <a:lnTo>
                    <a:pt x="2779" y="2323"/>
                  </a:lnTo>
                  <a:lnTo>
                    <a:pt x="2779" y="1553"/>
                  </a:lnTo>
                  <a:lnTo>
                    <a:pt x="4003" y="796"/>
                  </a:lnTo>
                  <a:close/>
                  <a:moveTo>
                    <a:pt x="4092" y="0"/>
                  </a:moveTo>
                  <a:lnTo>
                    <a:pt x="2147" y="1200"/>
                  </a:lnTo>
                  <a:lnTo>
                    <a:pt x="2147" y="1856"/>
                  </a:lnTo>
                  <a:lnTo>
                    <a:pt x="1" y="2513"/>
                  </a:lnTo>
                  <a:lnTo>
                    <a:pt x="2476" y="5632"/>
                  </a:lnTo>
                  <a:lnTo>
                    <a:pt x="3915" y="6654"/>
                  </a:lnTo>
                  <a:lnTo>
                    <a:pt x="3397" y="7437"/>
                  </a:lnTo>
                  <a:lnTo>
                    <a:pt x="5986" y="9584"/>
                  </a:lnTo>
                  <a:lnTo>
                    <a:pt x="7047" y="5076"/>
                  </a:lnTo>
                  <a:lnTo>
                    <a:pt x="7691" y="5771"/>
                  </a:lnTo>
                  <a:lnTo>
                    <a:pt x="7274" y="7778"/>
                  </a:lnTo>
                  <a:lnTo>
                    <a:pt x="9269" y="7778"/>
                  </a:lnTo>
                  <a:lnTo>
                    <a:pt x="10418" y="5505"/>
                  </a:lnTo>
                  <a:lnTo>
                    <a:pt x="6908" y="2690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114;p54">
              <a:extLst>
                <a:ext uri="{FF2B5EF4-FFF2-40B4-BE49-F238E27FC236}">
                  <a16:creationId xmlns:a16="http://schemas.microsoft.com/office/drawing/2014/main" id="{CC02A66A-EF43-48EE-9F5D-CC8853EE0F70}"/>
                </a:ext>
              </a:extLst>
            </p:cNvPr>
            <p:cNvSpPr/>
            <p:nvPr/>
          </p:nvSpPr>
          <p:spPr>
            <a:xfrm>
              <a:off x="3780950" y="1045975"/>
              <a:ext cx="134825" cy="91250"/>
            </a:xfrm>
            <a:custGeom>
              <a:avLst/>
              <a:gdLst/>
              <a:ahLst/>
              <a:cxnLst/>
              <a:rect l="l" t="t" r="r" b="b"/>
              <a:pathLst>
                <a:path w="5393" h="3650" extrusionOk="0">
                  <a:moveTo>
                    <a:pt x="1175" y="1"/>
                  </a:moveTo>
                  <a:lnTo>
                    <a:pt x="0" y="1137"/>
                  </a:lnTo>
                  <a:lnTo>
                    <a:pt x="2235" y="2842"/>
                  </a:lnTo>
                  <a:lnTo>
                    <a:pt x="3612" y="3650"/>
                  </a:lnTo>
                  <a:lnTo>
                    <a:pt x="5392" y="1819"/>
                  </a:lnTo>
                  <a:lnTo>
                    <a:pt x="4584" y="329"/>
                  </a:lnTo>
                  <a:lnTo>
                    <a:pt x="3208" y="1"/>
                  </a:lnTo>
                  <a:lnTo>
                    <a:pt x="2703" y="1137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115;p54">
              <a:extLst>
                <a:ext uri="{FF2B5EF4-FFF2-40B4-BE49-F238E27FC236}">
                  <a16:creationId xmlns:a16="http://schemas.microsoft.com/office/drawing/2014/main" id="{CBD6A26C-36D1-48A7-A963-4AAC495B1B45}"/>
                </a:ext>
              </a:extLst>
            </p:cNvPr>
            <p:cNvSpPr/>
            <p:nvPr/>
          </p:nvSpPr>
          <p:spPr>
            <a:xfrm>
              <a:off x="3768950" y="1035550"/>
              <a:ext cx="156600" cy="111475"/>
            </a:xfrm>
            <a:custGeom>
              <a:avLst/>
              <a:gdLst/>
              <a:ahLst/>
              <a:cxnLst/>
              <a:rect l="l" t="t" r="r" b="b"/>
              <a:pathLst>
                <a:path w="6264" h="4459" extrusionOk="0">
                  <a:moveTo>
                    <a:pt x="3864" y="784"/>
                  </a:moveTo>
                  <a:lnTo>
                    <a:pt x="4849" y="1011"/>
                  </a:lnTo>
                  <a:lnTo>
                    <a:pt x="5481" y="2185"/>
                  </a:lnTo>
                  <a:lnTo>
                    <a:pt x="4041" y="3663"/>
                  </a:lnTo>
                  <a:lnTo>
                    <a:pt x="2905" y="3006"/>
                  </a:lnTo>
                  <a:lnTo>
                    <a:pt x="960" y="1529"/>
                  </a:lnTo>
                  <a:lnTo>
                    <a:pt x="1680" y="834"/>
                  </a:lnTo>
                  <a:lnTo>
                    <a:pt x="3309" y="2046"/>
                  </a:lnTo>
                  <a:lnTo>
                    <a:pt x="3864" y="784"/>
                  </a:lnTo>
                  <a:close/>
                  <a:moveTo>
                    <a:pt x="1629" y="1"/>
                  </a:moveTo>
                  <a:lnTo>
                    <a:pt x="0" y="1579"/>
                  </a:lnTo>
                  <a:lnTo>
                    <a:pt x="2564" y="3524"/>
                  </a:lnTo>
                  <a:lnTo>
                    <a:pt x="4142" y="4458"/>
                  </a:lnTo>
                  <a:lnTo>
                    <a:pt x="6264" y="2299"/>
                  </a:lnTo>
                  <a:lnTo>
                    <a:pt x="5279" y="468"/>
                  </a:lnTo>
                  <a:lnTo>
                    <a:pt x="3511" y="51"/>
                  </a:lnTo>
                  <a:lnTo>
                    <a:pt x="3056" y="1062"/>
                  </a:lnTo>
                  <a:lnTo>
                    <a:pt x="1629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116;p54">
              <a:extLst>
                <a:ext uri="{FF2B5EF4-FFF2-40B4-BE49-F238E27FC236}">
                  <a16:creationId xmlns:a16="http://schemas.microsoft.com/office/drawing/2014/main" id="{8307EDA6-8D7F-473C-B54D-E9E89983ADD8}"/>
                </a:ext>
              </a:extLst>
            </p:cNvPr>
            <p:cNvSpPr/>
            <p:nvPr/>
          </p:nvSpPr>
          <p:spPr>
            <a:xfrm>
              <a:off x="3098775" y="1751200"/>
              <a:ext cx="166375" cy="133550"/>
            </a:xfrm>
            <a:custGeom>
              <a:avLst/>
              <a:gdLst/>
              <a:ahLst/>
              <a:cxnLst/>
              <a:rect l="l" t="t" r="r" b="b"/>
              <a:pathLst>
                <a:path w="6655" h="5342" extrusionOk="0">
                  <a:moveTo>
                    <a:pt x="5619" y="0"/>
                  </a:moveTo>
                  <a:lnTo>
                    <a:pt x="4205" y="985"/>
                  </a:lnTo>
                  <a:lnTo>
                    <a:pt x="2475" y="1869"/>
                  </a:lnTo>
                  <a:lnTo>
                    <a:pt x="1288" y="404"/>
                  </a:lnTo>
                  <a:lnTo>
                    <a:pt x="0" y="1856"/>
                  </a:lnTo>
                  <a:lnTo>
                    <a:pt x="341" y="2829"/>
                  </a:lnTo>
                  <a:lnTo>
                    <a:pt x="341" y="4028"/>
                  </a:lnTo>
                  <a:lnTo>
                    <a:pt x="2766" y="5341"/>
                  </a:lnTo>
                  <a:lnTo>
                    <a:pt x="4963" y="4369"/>
                  </a:lnTo>
                  <a:lnTo>
                    <a:pt x="6655" y="2854"/>
                  </a:lnTo>
                  <a:lnTo>
                    <a:pt x="6655" y="1515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117;p54">
              <a:extLst>
                <a:ext uri="{FF2B5EF4-FFF2-40B4-BE49-F238E27FC236}">
                  <a16:creationId xmlns:a16="http://schemas.microsoft.com/office/drawing/2014/main" id="{F9B564AF-6D5D-487E-AB12-C326E36CC194}"/>
                </a:ext>
              </a:extLst>
            </p:cNvPr>
            <p:cNvSpPr/>
            <p:nvPr/>
          </p:nvSpPr>
          <p:spPr>
            <a:xfrm>
              <a:off x="3089925" y="1740150"/>
              <a:ext cx="182800" cy="153450"/>
            </a:xfrm>
            <a:custGeom>
              <a:avLst/>
              <a:gdLst/>
              <a:ahLst/>
              <a:cxnLst/>
              <a:rect l="l" t="t" r="r" b="b"/>
              <a:pathLst>
                <a:path w="7312" h="6138" extrusionOk="0">
                  <a:moveTo>
                    <a:pt x="5885" y="884"/>
                  </a:moveTo>
                  <a:lnTo>
                    <a:pt x="6693" y="2046"/>
                  </a:lnTo>
                  <a:lnTo>
                    <a:pt x="6693" y="3157"/>
                  </a:lnTo>
                  <a:lnTo>
                    <a:pt x="5140" y="4546"/>
                  </a:lnTo>
                  <a:lnTo>
                    <a:pt x="3132" y="5443"/>
                  </a:lnTo>
                  <a:lnTo>
                    <a:pt x="1011" y="4281"/>
                  </a:lnTo>
                  <a:lnTo>
                    <a:pt x="1011" y="3271"/>
                  </a:lnTo>
                  <a:lnTo>
                    <a:pt x="708" y="2374"/>
                  </a:lnTo>
                  <a:lnTo>
                    <a:pt x="1630" y="1339"/>
                  </a:lnTo>
                  <a:lnTo>
                    <a:pt x="2741" y="2715"/>
                  </a:lnTo>
                  <a:lnTo>
                    <a:pt x="4698" y="1705"/>
                  </a:lnTo>
                  <a:lnTo>
                    <a:pt x="5885" y="884"/>
                  </a:lnTo>
                  <a:close/>
                  <a:moveTo>
                    <a:pt x="6049" y="0"/>
                  </a:moveTo>
                  <a:lnTo>
                    <a:pt x="4395" y="1162"/>
                  </a:lnTo>
                  <a:lnTo>
                    <a:pt x="2918" y="1920"/>
                  </a:lnTo>
                  <a:lnTo>
                    <a:pt x="1655" y="366"/>
                  </a:lnTo>
                  <a:lnTo>
                    <a:pt x="1" y="2235"/>
                  </a:lnTo>
                  <a:lnTo>
                    <a:pt x="380" y="3334"/>
                  </a:lnTo>
                  <a:lnTo>
                    <a:pt x="380" y="4660"/>
                  </a:lnTo>
                  <a:lnTo>
                    <a:pt x="3094" y="6137"/>
                  </a:lnTo>
                  <a:lnTo>
                    <a:pt x="5443" y="5102"/>
                  </a:lnTo>
                  <a:lnTo>
                    <a:pt x="7312" y="3435"/>
                  </a:lnTo>
                  <a:lnTo>
                    <a:pt x="7312" y="1856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118;p54">
              <a:extLst>
                <a:ext uri="{FF2B5EF4-FFF2-40B4-BE49-F238E27FC236}">
                  <a16:creationId xmlns:a16="http://schemas.microsoft.com/office/drawing/2014/main" id="{547875AE-4099-4C06-B5AC-1D299586CC6D}"/>
                </a:ext>
              </a:extLst>
            </p:cNvPr>
            <p:cNvSpPr/>
            <p:nvPr/>
          </p:nvSpPr>
          <p:spPr>
            <a:xfrm>
              <a:off x="3793250" y="2636350"/>
              <a:ext cx="57175" cy="35700"/>
            </a:xfrm>
            <a:custGeom>
              <a:avLst/>
              <a:gdLst/>
              <a:ahLst/>
              <a:cxnLst/>
              <a:rect l="l" t="t" r="r" b="b"/>
              <a:pathLst>
                <a:path w="2287" h="1428" extrusionOk="0">
                  <a:moveTo>
                    <a:pt x="1743" y="0"/>
                  </a:moveTo>
                  <a:lnTo>
                    <a:pt x="1" y="480"/>
                  </a:lnTo>
                  <a:lnTo>
                    <a:pt x="2286" y="1427"/>
                  </a:lnTo>
                  <a:lnTo>
                    <a:pt x="2286" y="1427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119;p54">
              <a:extLst>
                <a:ext uri="{FF2B5EF4-FFF2-40B4-BE49-F238E27FC236}">
                  <a16:creationId xmlns:a16="http://schemas.microsoft.com/office/drawing/2014/main" id="{D9D6D8C3-C1ED-4A8A-9017-C0C1A31EA5C7}"/>
                </a:ext>
              </a:extLst>
            </p:cNvPr>
            <p:cNvSpPr/>
            <p:nvPr/>
          </p:nvSpPr>
          <p:spPr>
            <a:xfrm>
              <a:off x="3768950" y="2626875"/>
              <a:ext cx="95675" cy="59375"/>
            </a:xfrm>
            <a:custGeom>
              <a:avLst/>
              <a:gdLst/>
              <a:ahLst/>
              <a:cxnLst/>
              <a:rect l="l" t="t" r="r" b="b"/>
              <a:pathLst>
                <a:path w="3827" h="2375" extrusionOk="0">
                  <a:moveTo>
                    <a:pt x="2526" y="758"/>
                  </a:moveTo>
                  <a:lnTo>
                    <a:pt x="2703" y="1238"/>
                  </a:lnTo>
                  <a:lnTo>
                    <a:pt x="1958" y="922"/>
                  </a:lnTo>
                  <a:lnTo>
                    <a:pt x="2526" y="758"/>
                  </a:lnTo>
                  <a:close/>
                  <a:moveTo>
                    <a:pt x="2905" y="0"/>
                  </a:moveTo>
                  <a:lnTo>
                    <a:pt x="0" y="796"/>
                  </a:lnTo>
                  <a:lnTo>
                    <a:pt x="3826" y="2374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120;p54">
              <a:extLst>
                <a:ext uri="{FF2B5EF4-FFF2-40B4-BE49-F238E27FC236}">
                  <a16:creationId xmlns:a16="http://schemas.microsoft.com/office/drawing/2014/main" id="{62D7982A-203A-4BCF-B5ED-2C7723B1542E}"/>
                </a:ext>
              </a:extLst>
            </p:cNvPr>
            <p:cNvSpPr/>
            <p:nvPr/>
          </p:nvSpPr>
          <p:spPr>
            <a:xfrm>
              <a:off x="3702975" y="2517025"/>
              <a:ext cx="43275" cy="68200"/>
            </a:xfrm>
            <a:custGeom>
              <a:avLst/>
              <a:gdLst/>
              <a:ahLst/>
              <a:cxnLst/>
              <a:rect l="l" t="t" r="r" b="b"/>
              <a:pathLst>
                <a:path w="1731" h="2728" extrusionOk="0">
                  <a:moveTo>
                    <a:pt x="733" y="0"/>
                  </a:moveTo>
                  <a:cubicBezTo>
                    <a:pt x="493" y="164"/>
                    <a:pt x="0" y="1288"/>
                    <a:pt x="0" y="1288"/>
                  </a:cubicBezTo>
                  <a:lnTo>
                    <a:pt x="695" y="2728"/>
                  </a:lnTo>
                  <a:lnTo>
                    <a:pt x="1730" y="2728"/>
                  </a:lnTo>
                  <a:lnTo>
                    <a:pt x="733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121;p54">
              <a:extLst>
                <a:ext uri="{FF2B5EF4-FFF2-40B4-BE49-F238E27FC236}">
                  <a16:creationId xmlns:a16="http://schemas.microsoft.com/office/drawing/2014/main" id="{55E5108B-2B69-4FDC-A50A-CB43E35C76E6}"/>
                </a:ext>
              </a:extLst>
            </p:cNvPr>
            <p:cNvSpPr/>
            <p:nvPr/>
          </p:nvSpPr>
          <p:spPr>
            <a:xfrm>
              <a:off x="3694450" y="2505025"/>
              <a:ext cx="62850" cy="88100"/>
            </a:xfrm>
            <a:custGeom>
              <a:avLst/>
              <a:gdLst/>
              <a:ahLst/>
              <a:cxnLst/>
              <a:rect l="l" t="t" r="r" b="b"/>
              <a:pathLst>
                <a:path w="2514" h="3524" extrusionOk="0">
                  <a:moveTo>
                    <a:pt x="973" y="1162"/>
                  </a:moveTo>
                  <a:lnTo>
                    <a:pt x="1604" y="2892"/>
                  </a:lnTo>
                  <a:lnTo>
                    <a:pt x="1225" y="2892"/>
                  </a:lnTo>
                  <a:lnTo>
                    <a:pt x="682" y="1756"/>
                  </a:lnTo>
                  <a:cubicBezTo>
                    <a:pt x="771" y="1554"/>
                    <a:pt x="884" y="1352"/>
                    <a:pt x="973" y="1162"/>
                  </a:cubicBezTo>
                  <a:close/>
                  <a:moveTo>
                    <a:pt x="1238" y="0"/>
                  </a:moveTo>
                  <a:lnTo>
                    <a:pt x="897" y="215"/>
                  </a:lnTo>
                  <a:cubicBezTo>
                    <a:pt x="619" y="405"/>
                    <a:pt x="253" y="1187"/>
                    <a:pt x="51" y="1642"/>
                  </a:cubicBezTo>
                  <a:lnTo>
                    <a:pt x="1" y="1768"/>
                  </a:lnTo>
                  <a:lnTo>
                    <a:pt x="834" y="3523"/>
                  </a:lnTo>
                  <a:lnTo>
                    <a:pt x="2513" y="3523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122;p54">
              <a:extLst>
                <a:ext uri="{FF2B5EF4-FFF2-40B4-BE49-F238E27FC236}">
                  <a16:creationId xmlns:a16="http://schemas.microsoft.com/office/drawing/2014/main" id="{E625EF95-36C1-40CF-A6AB-5E7464EDA3CF}"/>
                </a:ext>
              </a:extLst>
            </p:cNvPr>
            <p:cNvSpPr/>
            <p:nvPr/>
          </p:nvSpPr>
          <p:spPr>
            <a:xfrm>
              <a:off x="3696975" y="2570375"/>
              <a:ext cx="25275" cy="78000"/>
            </a:xfrm>
            <a:custGeom>
              <a:avLst/>
              <a:gdLst/>
              <a:ahLst/>
              <a:cxnLst/>
              <a:rect l="l" t="t" r="r" b="b"/>
              <a:pathLst>
                <a:path w="1011" h="3120" extrusionOk="0">
                  <a:moveTo>
                    <a:pt x="455" y="0"/>
                  </a:moveTo>
                  <a:lnTo>
                    <a:pt x="1" y="1402"/>
                  </a:lnTo>
                  <a:lnTo>
                    <a:pt x="581" y="3119"/>
                  </a:lnTo>
                  <a:lnTo>
                    <a:pt x="1011" y="3119"/>
                  </a:lnTo>
                  <a:lnTo>
                    <a:pt x="1011" y="278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123;p54">
              <a:extLst>
                <a:ext uri="{FF2B5EF4-FFF2-40B4-BE49-F238E27FC236}">
                  <a16:creationId xmlns:a16="http://schemas.microsoft.com/office/drawing/2014/main" id="{EFED05DF-7BC1-4F7B-8D3B-7A7FE26CC556}"/>
                </a:ext>
              </a:extLst>
            </p:cNvPr>
            <p:cNvSpPr/>
            <p:nvPr/>
          </p:nvSpPr>
          <p:spPr>
            <a:xfrm>
              <a:off x="3688775" y="2563750"/>
              <a:ext cx="43275" cy="92500"/>
            </a:xfrm>
            <a:custGeom>
              <a:avLst/>
              <a:gdLst/>
              <a:ahLst/>
              <a:cxnLst/>
              <a:rect l="l" t="t" r="r" b="b"/>
              <a:pathLst>
                <a:path w="1731" h="3700" extrusionOk="0">
                  <a:moveTo>
                    <a:pt x="1023" y="846"/>
                  </a:moveTo>
                  <a:lnTo>
                    <a:pt x="1074" y="871"/>
                  </a:lnTo>
                  <a:lnTo>
                    <a:pt x="1074" y="2765"/>
                  </a:lnTo>
                  <a:lnTo>
                    <a:pt x="695" y="1755"/>
                  </a:lnTo>
                  <a:lnTo>
                    <a:pt x="1023" y="846"/>
                  </a:lnTo>
                  <a:close/>
                  <a:moveTo>
                    <a:pt x="632" y="0"/>
                  </a:moveTo>
                  <a:lnTo>
                    <a:pt x="0" y="1755"/>
                  </a:lnTo>
                  <a:lnTo>
                    <a:pt x="720" y="3700"/>
                  </a:lnTo>
                  <a:lnTo>
                    <a:pt x="1730" y="3700"/>
                  </a:lnTo>
                  <a:lnTo>
                    <a:pt x="1730" y="493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124;p54">
              <a:extLst>
                <a:ext uri="{FF2B5EF4-FFF2-40B4-BE49-F238E27FC236}">
                  <a16:creationId xmlns:a16="http://schemas.microsoft.com/office/drawing/2014/main" id="{1D49EF18-FBC6-4FC0-86AA-6E202827BFF9}"/>
                </a:ext>
              </a:extLst>
            </p:cNvPr>
            <p:cNvSpPr/>
            <p:nvPr/>
          </p:nvSpPr>
          <p:spPr>
            <a:xfrm>
              <a:off x="4360850" y="1623350"/>
              <a:ext cx="47375" cy="27475"/>
            </a:xfrm>
            <a:custGeom>
              <a:avLst/>
              <a:gdLst/>
              <a:ahLst/>
              <a:cxnLst/>
              <a:rect l="l" t="t" r="r" b="b"/>
              <a:pathLst>
                <a:path w="1895" h="1099" extrusionOk="0">
                  <a:moveTo>
                    <a:pt x="0" y="0"/>
                  </a:moveTo>
                  <a:lnTo>
                    <a:pt x="556" y="1099"/>
                  </a:lnTo>
                  <a:lnTo>
                    <a:pt x="1326" y="947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125;p54">
              <a:extLst>
                <a:ext uri="{FF2B5EF4-FFF2-40B4-BE49-F238E27FC236}">
                  <a16:creationId xmlns:a16="http://schemas.microsoft.com/office/drawing/2014/main" id="{889654E7-2F95-4013-88EA-BDBFF8D621BA}"/>
                </a:ext>
              </a:extLst>
            </p:cNvPr>
            <p:cNvSpPr/>
            <p:nvPr/>
          </p:nvSpPr>
          <p:spPr>
            <a:xfrm>
              <a:off x="4347900" y="1615450"/>
              <a:ext cx="74200" cy="44550"/>
            </a:xfrm>
            <a:custGeom>
              <a:avLst/>
              <a:gdLst/>
              <a:ahLst/>
              <a:cxnLst/>
              <a:rect l="l" t="t" r="r" b="b"/>
              <a:pathLst>
                <a:path w="2968" h="1782" extrusionOk="0">
                  <a:moveTo>
                    <a:pt x="1857" y="632"/>
                  </a:moveTo>
                  <a:lnTo>
                    <a:pt x="1642" y="973"/>
                  </a:lnTo>
                  <a:lnTo>
                    <a:pt x="1238" y="1061"/>
                  </a:lnTo>
                  <a:lnTo>
                    <a:pt x="1023" y="632"/>
                  </a:lnTo>
                  <a:close/>
                  <a:moveTo>
                    <a:pt x="0" y="1"/>
                  </a:moveTo>
                  <a:lnTo>
                    <a:pt x="897" y="1781"/>
                  </a:lnTo>
                  <a:lnTo>
                    <a:pt x="2046" y="1541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126;p54">
              <a:extLst>
                <a:ext uri="{FF2B5EF4-FFF2-40B4-BE49-F238E27FC236}">
                  <a16:creationId xmlns:a16="http://schemas.microsoft.com/office/drawing/2014/main" id="{826351FA-2B12-4D2F-B3CF-E3889D4D1482}"/>
                </a:ext>
              </a:extLst>
            </p:cNvPr>
            <p:cNvSpPr/>
            <p:nvPr/>
          </p:nvSpPr>
          <p:spPr>
            <a:xfrm>
              <a:off x="2445000" y="785850"/>
              <a:ext cx="922425" cy="1196450"/>
            </a:xfrm>
            <a:custGeom>
              <a:avLst/>
              <a:gdLst/>
              <a:ahLst/>
              <a:cxnLst/>
              <a:rect l="l" t="t" r="r" b="b"/>
              <a:pathLst>
                <a:path w="36897" h="47858" extrusionOk="0">
                  <a:moveTo>
                    <a:pt x="27288" y="1"/>
                  </a:moveTo>
                  <a:lnTo>
                    <a:pt x="21921" y="2324"/>
                  </a:lnTo>
                  <a:lnTo>
                    <a:pt x="20027" y="2375"/>
                  </a:lnTo>
                  <a:lnTo>
                    <a:pt x="19396" y="4067"/>
                  </a:lnTo>
                  <a:lnTo>
                    <a:pt x="20179" y="6378"/>
                  </a:lnTo>
                  <a:lnTo>
                    <a:pt x="18600" y="6378"/>
                  </a:lnTo>
                  <a:lnTo>
                    <a:pt x="18285" y="4016"/>
                  </a:lnTo>
                  <a:lnTo>
                    <a:pt x="17262" y="3625"/>
                  </a:lnTo>
                  <a:lnTo>
                    <a:pt x="16782" y="5203"/>
                  </a:lnTo>
                  <a:lnTo>
                    <a:pt x="15620" y="4850"/>
                  </a:lnTo>
                  <a:lnTo>
                    <a:pt x="15305" y="3006"/>
                  </a:lnTo>
                  <a:lnTo>
                    <a:pt x="13411" y="3322"/>
                  </a:lnTo>
                  <a:lnTo>
                    <a:pt x="11277" y="4105"/>
                  </a:lnTo>
                  <a:lnTo>
                    <a:pt x="9698" y="5683"/>
                  </a:lnTo>
                  <a:lnTo>
                    <a:pt x="7489" y="6163"/>
                  </a:lnTo>
                  <a:lnTo>
                    <a:pt x="6150" y="7893"/>
                  </a:lnTo>
                  <a:lnTo>
                    <a:pt x="6933" y="9080"/>
                  </a:lnTo>
                  <a:lnTo>
                    <a:pt x="5355" y="10418"/>
                  </a:lnTo>
                  <a:lnTo>
                    <a:pt x="2678" y="11529"/>
                  </a:lnTo>
                  <a:lnTo>
                    <a:pt x="784" y="11883"/>
                  </a:lnTo>
                  <a:lnTo>
                    <a:pt x="1251" y="13575"/>
                  </a:lnTo>
                  <a:lnTo>
                    <a:pt x="2678" y="13726"/>
                  </a:lnTo>
                  <a:lnTo>
                    <a:pt x="3069" y="14598"/>
                  </a:lnTo>
                  <a:lnTo>
                    <a:pt x="1" y="14838"/>
                  </a:lnTo>
                  <a:lnTo>
                    <a:pt x="1" y="16176"/>
                  </a:lnTo>
                  <a:lnTo>
                    <a:pt x="1731" y="17363"/>
                  </a:lnTo>
                  <a:cubicBezTo>
                    <a:pt x="1731" y="17363"/>
                    <a:pt x="1944" y="16942"/>
                    <a:pt x="2599" y="16942"/>
                  </a:cubicBezTo>
                  <a:cubicBezTo>
                    <a:pt x="2926" y="16942"/>
                    <a:pt x="3364" y="17047"/>
                    <a:pt x="3940" y="17363"/>
                  </a:cubicBezTo>
                  <a:cubicBezTo>
                    <a:pt x="5683" y="18310"/>
                    <a:pt x="5759" y="18310"/>
                    <a:pt x="5759" y="18310"/>
                  </a:cubicBezTo>
                  <a:lnTo>
                    <a:pt x="7337" y="21378"/>
                  </a:lnTo>
                  <a:lnTo>
                    <a:pt x="6946" y="25331"/>
                  </a:lnTo>
                  <a:lnTo>
                    <a:pt x="6946" y="29434"/>
                  </a:lnTo>
                  <a:lnTo>
                    <a:pt x="8436" y="29902"/>
                  </a:lnTo>
                  <a:lnTo>
                    <a:pt x="7615" y="31164"/>
                  </a:lnTo>
                  <a:lnTo>
                    <a:pt x="5683" y="30849"/>
                  </a:lnTo>
                  <a:lnTo>
                    <a:pt x="5683" y="33223"/>
                  </a:lnTo>
                  <a:lnTo>
                    <a:pt x="7173" y="34321"/>
                  </a:lnTo>
                  <a:lnTo>
                    <a:pt x="6074" y="36695"/>
                  </a:lnTo>
                  <a:lnTo>
                    <a:pt x="6541" y="40546"/>
                  </a:lnTo>
                  <a:lnTo>
                    <a:pt x="7135" y="43463"/>
                  </a:lnTo>
                  <a:lnTo>
                    <a:pt x="7627" y="46153"/>
                  </a:lnTo>
                  <a:lnTo>
                    <a:pt x="9218" y="45913"/>
                  </a:lnTo>
                  <a:lnTo>
                    <a:pt x="10885" y="47857"/>
                  </a:lnTo>
                  <a:lnTo>
                    <a:pt x="12186" y="45647"/>
                  </a:lnTo>
                  <a:lnTo>
                    <a:pt x="13310" y="42175"/>
                  </a:lnTo>
                  <a:lnTo>
                    <a:pt x="14812" y="39776"/>
                  </a:lnTo>
                  <a:lnTo>
                    <a:pt x="16946" y="39195"/>
                  </a:lnTo>
                  <a:lnTo>
                    <a:pt x="20103" y="37857"/>
                  </a:lnTo>
                  <a:lnTo>
                    <a:pt x="21770" y="35798"/>
                  </a:lnTo>
                  <a:lnTo>
                    <a:pt x="24762" y="35407"/>
                  </a:lnTo>
                  <a:lnTo>
                    <a:pt x="28462" y="33071"/>
                  </a:lnTo>
                  <a:lnTo>
                    <a:pt x="26480" y="32869"/>
                  </a:lnTo>
                  <a:lnTo>
                    <a:pt x="25545" y="32869"/>
                  </a:lnTo>
                  <a:lnTo>
                    <a:pt x="26480" y="30659"/>
                  </a:lnTo>
                  <a:lnTo>
                    <a:pt x="28462" y="32478"/>
                  </a:lnTo>
                  <a:lnTo>
                    <a:pt x="29232" y="30735"/>
                  </a:lnTo>
                  <a:lnTo>
                    <a:pt x="28538" y="28487"/>
                  </a:lnTo>
                  <a:lnTo>
                    <a:pt x="28538" y="28487"/>
                  </a:lnTo>
                  <a:cubicBezTo>
                    <a:pt x="28538" y="28487"/>
                    <a:pt x="28571" y="28497"/>
                    <a:pt x="28628" y="28497"/>
                  </a:cubicBezTo>
                  <a:cubicBezTo>
                    <a:pt x="28850" y="28497"/>
                    <a:pt x="29441" y="28361"/>
                    <a:pt x="29952" y="27048"/>
                  </a:cubicBezTo>
                  <a:cubicBezTo>
                    <a:pt x="30176" y="26473"/>
                    <a:pt x="30217" y="26354"/>
                    <a:pt x="30211" y="26354"/>
                  </a:cubicBezTo>
                  <a:lnTo>
                    <a:pt x="30211" y="26354"/>
                  </a:lnTo>
                  <a:cubicBezTo>
                    <a:pt x="30207" y="26354"/>
                    <a:pt x="30180" y="26414"/>
                    <a:pt x="30178" y="26414"/>
                  </a:cubicBezTo>
                  <a:cubicBezTo>
                    <a:pt x="30175" y="26414"/>
                    <a:pt x="30241" y="26250"/>
                    <a:pt x="30596" y="25381"/>
                  </a:cubicBezTo>
                  <a:cubicBezTo>
                    <a:pt x="31467" y="23260"/>
                    <a:pt x="31455" y="23247"/>
                    <a:pt x="31455" y="23247"/>
                  </a:cubicBezTo>
                  <a:cubicBezTo>
                    <a:pt x="31455" y="23247"/>
                    <a:pt x="32086" y="23007"/>
                    <a:pt x="31455" y="21593"/>
                  </a:cubicBezTo>
                  <a:cubicBezTo>
                    <a:pt x="30823" y="20179"/>
                    <a:pt x="29876" y="20722"/>
                    <a:pt x="30823" y="20166"/>
                  </a:cubicBezTo>
                  <a:lnTo>
                    <a:pt x="31770" y="19623"/>
                  </a:lnTo>
                  <a:lnTo>
                    <a:pt x="32642" y="19068"/>
                  </a:lnTo>
                  <a:lnTo>
                    <a:pt x="32250" y="16694"/>
                  </a:lnTo>
                  <a:lnTo>
                    <a:pt x="32642" y="14042"/>
                  </a:lnTo>
                  <a:lnTo>
                    <a:pt x="34611" y="11858"/>
                  </a:lnTo>
                  <a:lnTo>
                    <a:pt x="36354" y="9762"/>
                  </a:lnTo>
                  <a:lnTo>
                    <a:pt x="36897" y="8032"/>
                  </a:lnTo>
                  <a:lnTo>
                    <a:pt x="34851" y="7085"/>
                  </a:lnTo>
                  <a:lnTo>
                    <a:pt x="32566" y="7943"/>
                  </a:lnTo>
                  <a:lnTo>
                    <a:pt x="30280" y="10090"/>
                  </a:lnTo>
                  <a:lnTo>
                    <a:pt x="31770" y="7451"/>
                  </a:lnTo>
                  <a:lnTo>
                    <a:pt x="31859" y="7009"/>
                  </a:lnTo>
                  <a:lnTo>
                    <a:pt x="27439" y="7009"/>
                  </a:lnTo>
                  <a:lnTo>
                    <a:pt x="27351" y="5986"/>
                  </a:lnTo>
                  <a:lnTo>
                    <a:pt x="29232" y="5759"/>
                  </a:lnTo>
                  <a:lnTo>
                    <a:pt x="31859" y="5759"/>
                  </a:lnTo>
                  <a:lnTo>
                    <a:pt x="31543" y="3625"/>
                  </a:lnTo>
                  <a:lnTo>
                    <a:pt x="30672" y="1655"/>
                  </a:lnTo>
                  <a:lnTo>
                    <a:pt x="27288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127;p54">
              <a:extLst>
                <a:ext uri="{FF2B5EF4-FFF2-40B4-BE49-F238E27FC236}">
                  <a16:creationId xmlns:a16="http://schemas.microsoft.com/office/drawing/2014/main" id="{4BB70B2A-8B3D-4D73-A488-E0511335253D}"/>
                </a:ext>
              </a:extLst>
            </p:cNvPr>
            <p:cNvSpPr/>
            <p:nvPr/>
          </p:nvSpPr>
          <p:spPr>
            <a:xfrm>
              <a:off x="2437100" y="777350"/>
              <a:ext cx="939800" cy="1218525"/>
            </a:xfrm>
            <a:custGeom>
              <a:avLst/>
              <a:gdLst/>
              <a:ahLst/>
              <a:cxnLst/>
              <a:rect l="l" t="t" r="r" b="b"/>
              <a:pathLst>
                <a:path w="37592" h="48741" extrusionOk="0">
                  <a:moveTo>
                    <a:pt x="26909" y="31530"/>
                  </a:moveTo>
                  <a:lnTo>
                    <a:pt x="28601" y="33070"/>
                  </a:lnTo>
                  <a:lnTo>
                    <a:pt x="26796" y="32893"/>
                  </a:lnTo>
                  <a:lnTo>
                    <a:pt x="26341" y="32893"/>
                  </a:lnTo>
                  <a:lnTo>
                    <a:pt x="26909" y="31530"/>
                  </a:lnTo>
                  <a:close/>
                  <a:moveTo>
                    <a:pt x="27591" y="682"/>
                  </a:moveTo>
                  <a:lnTo>
                    <a:pt x="30748" y="2222"/>
                  </a:lnTo>
                  <a:lnTo>
                    <a:pt x="31543" y="4053"/>
                  </a:lnTo>
                  <a:lnTo>
                    <a:pt x="31809" y="5783"/>
                  </a:lnTo>
                  <a:lnTo>
                    <a:pt x="29498" y="5783"/>
                  </a:lnTo>
                  <a:lnTo>
                    <a:pt x="27339" y="6048"/>
                  </a:lnTo>
                  <a:lnTo>
                    <a:pt x="27465" y="7665"/>
                  </a:lnTo>
                  <a:lnTo>
                    <a:pt x="31796" y="7665"/>
                  </a:lnTo>
                  <a:lnTo>
                    <a:pt x="29321" y="12059"/>
                  </a:lnTo>
                  <a:lnTo>
                    <a:pt x="33046" y="8574"/>
                  </a:lnTo>
                  <a:lnTo>
                    <a:pt x="35155" y="7778"/>
                  </a:lnTo>
                  <a:lnTo>
                    <a:pt x="36834" y="8548"/>
                  </a:lnTo>
                  <a:lnTo>
                    <a:pt x="36380" y="9963"/>
                  </a:lnTo>
                  <a:lnTo>
                    <a:pt x="34700" y="11996"/>
                  </a:lnTo>
                  <a:lnTo>
                    <a:pt x="32667" y="14256"/>
                  </a:lnTo>
                  <a:lnTo>
                    <a:pt x="32250" y="17059"/>
                  </a:lnTo>
                  <a:lnTo>
                    <a:pt x="32617" y="19269"/>
                  </a:lnTo>
                  <a:lnTo>
                    <a:pt x="31935" y="19698"/>
                  </a:lnTo>
                  <a:cubicBezTo>
                    <a:pt x="31922" y="19711"/>
                    <a:pt x="31834" y="19761"/>
                    <a:pt x="30988" y="20254"/>
                  </a:cubicBezTo>
                  <a:cubicBezTo>
                    <a:pt x="30584" y="20494"/>
                    <a:pt x="30432" y="20582"/>
                    <a:pt x="30432" y="20809"/>
                  </a:cubicBezTo>
                  <a:cubicBezTo>
                    <a:pt x="30445" y="20986"/>
                    <a:pt x="30558" y="21125"/>
                    <a:pt x="30710" y="21188"/>
                  </a:cubicBezTo>
                  <a:cubicBezTo>
                    <a:pt x="30887" y="21289"/>
                    <a:pt x="31215" y="21466"/>
                    <a:pt x="31480" y="22072"/>
                  </a:cubicBezTo>
                  <a:cubicBezTo>
                    <a:pt x="31872" y="22943"/>
                    <a:pt x="31733" y="23259"/>
                    <a:pt x="31657" y="23309"/>
                  </a:cubicBezTo>
                  <a:lnTo>
                    <a:pt x="31455" y="23385"/>
                  </a:lnTo>
                  <a:lnTo>
                    <a:pt x="31455" y="23537"/>
                  </a:lnTo>
                  <a:cubicBezTo>
                    <a:pt x="31404" y="23676"/>
                    <a:pt x="31228" y="24118"/>
                    <a:pt x="30609" y="25620"/>
                  </a:cubicBezTo>
                  <a:cubicBezTo>
                    <a:pt x="30432" y="26062"/>
                    <a:pt x="30319" y="26353"/>
                    <a:pt x="30243" y="26555"/>
                  </a:cubicBezTo>
                  <a:lnTo>
                    <a:pt x="30218" y="26618"/>
                  </a:lnTo>
                  <a:cubicBezTo>
                    <a:pt x="30218" y="26618"/>
                    <a:pt x="30218" y="26630"/>
                    <a:pt x="30218" y="26630"/>
                  </a:cubicBezTo>
                  <a:cubicBezTo>
                    <a:pt x="30205" y="26681"/>
                    <a:pt x="30154" y="26832"/>
                    <a:pt x="29978" y="27287"/>
                  </a:cubicBezTo>
                  <a:cubicBezTo>
                    <a:pt x="29498" y="28499"/>
                    <a:pt x="29018" y="28537"/>
                    <a:pt x="28955" y="28537"/>
                  </a:cubicBezTo>
                  <a:lnTo>
                    <a:pt x="28399" y="28373"/>
                  </a:lnTo>
                  <a:lnTo>
                    <a:pt x="28399" y="28373"/>
                  </a:lnTo>
                  <a:lnTo>
                    <a:pt x="29220" y="31062"/>
                  </a:lnTo>
                  <a:lnTo>
                    <a:pt x="28677" y="32287"/>
                  </a:lnTo>
                  <a:lnTo>
                    <a:pt x="26682" y="30469"/>
                  </a:lnTo>
                  <a:lnTo>
                    <a:pt x="25394" y="33525"/>
                  </a:lnTo>
                  <a:lnTo>
                    <a:pt x="26758" y="33525"/>
                  </a:lnTo>
                  <a:lnTo>
                    <a:pt x="27844" y="33626"/>
                  </a:lnTo>
                  <a:lnTo>
                    <a:pt x="24977" y="35431"/>
                  </a:lnTo>
                  <a:lnTo>
                    <a:pt x="21922" y="35835"/>
                  </a:lnTo>
                  <a:lnTo>
                    <a:pt x="20230" y="37931"/>
                  </a:lnTo>
                  <a:lnTo>
                    <a:pt x="17199" y="39232"/>
                  </a:lnTo>
                  <a:lnTo>
                    <a:pt x="14939" y="39838"/>
                  </a:lnTo>
                  <a:lnTo>
                    <a:pt x="13360" y="42351"/>
                  </a:lnTo>
                  <a:lnTo>
                    <a:pt x="12211" y="45861"/>
                  </a:lnTo>
                  <a:lnTo>
                    <a:pt x="11163" y="47654"/>
                  </a:lnTo>
                  <a:lnTo>
                    <a:pt x="9661" y="45874"/>
                  </a:lnTo>
                  <a:lnTo>
                    <a:pt x="8209" y="46101"/>
                  </a:lnTo>
                  <a:lnTo>
                    <a:pt x="7767" y="43715"/>
                  </a:lnTo>
                  <a:lnTo>
                    <a:pt x="7173" y="40823"/>
                  </a:lnTo>
                  <a:lnTo>
                    <a:pt x="6719" y="37048"/>
                  </a:lnTo>
                  <a:lnTo>
                    <a:pt x="7893" y="34535"/>
                  </a:lnTo>
                  <a:lnTo>
                    <a:pt x="6315" y="33373"/>
                  </a:lnTo>
                  <a:lnTo>
                    <a:pt x="6315" y="31542"/>
                  </a:lnTo>
                  <a:lnTo>
                    <a:pt x="8082" y="31833"/>
                  </a:lnTo>
                  <a:lnTo>
                    <a:pt x="9244" y="30040"/>
                  </a:lnTo>
                  <a:lnTo>
                    <a:pt x="7577" y="29509"/>
                  </a:lnTo>
                  <a:lnTo>
                    <a:pt x="7577" y="25671"/>
                  </a:lnTo>
                  <a:lnTo>
                    <a:pt x="7981" y="21643"/>
                  </a:lnTo>
                  <a:lnTo>
                    <a:pt x="6277" y="18309"/>
                  </a:lnTo>
                  <a:lnTo>
                    <a:pt x="6125" y="18309"/>
                  </a:lnTo>
                  <a:cubicBezTo>
                    <a:pt x="6024" y="18271"/>
                    <a:pt x="5645" y="18082"/>
                    <a:pt x="4408" y="17413"/>
                  </a:cubicBezTo>
                  <a:cubicBezTo>
                    <a:pt x="3845" y="17104"/>
                    <a:pt x="3347" y="16952"/>
                    <a:pt x="2915" y="16952"/>
                  </a:cubicBezTo>
                  <a:cubicBezTo>
                    <a:pt x="2746" y="16952"/>
                    <a:pt x="2587" y="16975"/>
                    <a:pt x="2438" y="17021"/>
                  </a:cubicBezTo>
                  <a:cubicBezTo>
                    <a:pt x="2274" y="17072"/>
                    <a:pt x="2122" y="17147"/>
                    <a:pt x="1983" y="17261"/>
                  </a:cubicBezTo>
                  <a:lnTo>
                    <a:pt x="620" y="16339"/>
                  </a:lnTo>
                  <a:lnTo>
                    <a:pt x="620" y="15455"/>
                  </a:lnTo>
                  <a:lnTo>
                    <a:pt x="3852" y="15203"/>
                  </a:lnTo>
                  <a:lnTo>
                    <a:pt x="3208" y="13763"/>
                  </a:lnTo>
                  <a:lnTo>
                    <a:pt x="1819" y="13612"/>
                  </a:lnTo>
                  <a:lnTo>
                    <a:pt x="1504" y="12450"/>
                  </a:lnTo>
                  <a:lnTo>
                    <a:pt x="3057" y="12160"/>
                  </a:lnTo>
                  <a:lnTo>
                    <a:pt x="5797" y="11036"/>
                  </a:lnTo>
                  <a:lnTo>
                    <a:pt x="7678" y="9470"/>
                  </a:lnTo>
                  <a:lnTo>
                    <a:pt x="6857" y="8233"/>
                  </a:lnTo>
                  <a:lnTo>
                    <a:pt x="7994" y="6781"/>
                  </a:lnTo>
                  <a:lnTo>
                    <a:pt x="10178" y="6301"/>
                  </a:lnTo>
                  <a:lnTo>
                    <a:pt x="11769" y="4710"/>
                  </a:lnTo>
                  <a:lnTo>
                    <a:pt x="13777" y="3965"/>
                  </a:lnTo>
                  <a:lnTo>
                    <a:pt x="15355" y="3712"/>
                  </a:lnTo>
                  <a:lnTo>
                    <a:pt x="15646" y="5430"/>
                  </a:lnTo>
                  <a:lnTo>
                    <a:pt x="17325" y="5935"/>
                  </a:lnTo>
                  <a:lnTo>
                    <a:pt x="17792" y="4382"/>
                  </a:lnTo>
                  <a:lnTo>
                    <a:pt x="18323" y="4584"/>
                  </a:lnTo>
                  <a:lnTo>
                    <a:pt x="18651" y="7033"/>
                  </a:lnTo>
                  <a:lnTo>
                    <a:pt x="20949" y="7033"/>
                  </a:lnTo>
                  <a:lnTo>
                    <a:pt x="20053" y="4407"/>
                  </a:lnTo>
                  <a:lnTo>
                    <a:pt x="20570" y="3031"/>
                  </a:lnTo>
                  <a:lnTo>
                    <a:pt x="22250" y="2980"/>
                  </a:lnTo>
                  <a:lnTo>
                    <a:pt x="27591" y="682"/>
                  </a:lnTo>
                  <a:close/>
                  <a:moveTo>
                    <a:pt x="27604" y="0"/>
                  </a:moveTo>
                  <a:lnTo>
                    <a:pt x="22161" y="2361"/>
                  </a:lnTo>
                  <a:lnTo>
                    <a:pt x="20116" y="2424"/>
                  </a:lnTo>
                  <a:lnTo>
                    <a:pt x="19371" y="4407"/>
                  </a:lnTo>
                  <a:lnTo>
                    <a:pt x="20053" y="6415"/>
                  </a:lnTo>
                  <a:lnTo>
                    <a:pt x="19194" y="6415"/>
                  </a:lnTo>
                  <a:lnTo>
                    <a:pt x="18891" y="4142"/>
                  </a:lnTo>
                  <a:lnTo>
                    <a:pt x="17376" y="3548"/>
                  </a:lnTo>
                  <a:lnTo>
                    <a:pt x="16896" y="5152"/>
                  </a:lnTo>
                  <a:lnTo>
                    <a:pt x="16214" y="4937"/>
                  </a:lnTo>
                  <a:lnTo>
                    <a:pt x="15861" y="2993"/>
                  </a:lnTo>
                  <a:lnTo>
                    <a:pt x="13600" y="3359"/>
                  </a:lnTo>
                  <a:lnTo>
                    <a:pt x="11479" y="4154"/>
                  </a:lnTo>
                  <a:lnTo>
                    <a:pt x="9850" y="5733"/>
                  </a:lnTo>
                  <a:lnTo>
                    <a:pt x="7628" y="6200"/>
                  </a:lnTo>
                  <a:lnTo>
                    <a:pt x="6075" y="8208"/>
                  </a:lnTo>
                  <a:lnTo>
                    <a:pt x="6832" y="9344"/>
                  </a:lnTo>
                  <a:lnTo>
                    <a:pt x="5506" y="10480"/>
                  </a:lnTo>
                  <a:lnTo>
                    <a:pt x="2905" y="11541"/>
                  </a:lnTo>
                  <a:lnTo>
                    <a:pt x="708" y="11958"/>
                  </a:lnTo>
                  <a:lnTo>
                    <a:pt x="1339" y="14193"/>
                  </a:lnTo>
                  <a:lnTo>
                    <a:pt x="2792" y="14344"/>
                  </a:lnTo>
                  <a:lnTo>
                    <a:pt x="2918" y="14635"/>
                  </a:lnTo>
                  <a:lnTo>
                    <a:pt x="1" y="14862"/>
                  </a:lnTo>
                  <a:lnTo>
                    <a:pt x="1" y="16655"/>
                  </a:lnTo>
                  <a:lnTo>
                    <a:pt x="2173" y="18132"/>
                  </a:lnTo>
                  <a:lnTo>
                    <a:pt x="2337" y="17817"/>
                  </a:lnTo>
                  <a:cubicBezTo>
                    <a:pt x="2400" y="17716"/>
                    <a:pt x="2514" y="17640"/>
                    <a:pt x="2627" y="17615"/>
                  </a:cubicBezTo>
                  <a:cubicBezTo>
                    <a:pt x="2703" y="17592"/>
                    <a:pt x="2796" y="17576"/>
                    <a:pt x="2911" y="17576"/>
                  </a:cubicBezTo>
                  <a:cubicBezTo>
                    <a:pt x="3180" y="17576"/>
                    <a:pt x="3565" y="17663"/>
                    <a:pt x="4105" y="17956"/>
                  </a:cubicBezTo>
                  <a:cubicBezTo>
                    <a:pt x="5153" y="18536"/>
                    <a:pt x="5620" y="18764"/>
                    <a:pt x="5847" y="18865"/>
                  </a:cubicBezTo>
                  <a:lnTo>
                    <a:pt x="7325" y="21756"/>
                  </a:lnTo>
                  <a:lnTo>
                    <a:pt x="6933" y="25645"/>
                  </a:lnTo>
                  <a:lnTo>
                    <a:pt x="6933" y="29976"/>
                  </a:lnTo>
                  <a:lnTo>
                    <a:pt x="8259" y="30393"/>
                  </a:lnTo>
                  <a:lnTo>
                    <a:pt x="7767" y="31138"/>
                  </a:lnTo>
                  <a:lnTo>
                    <a:pt x="5671" y="30785"/>
                  </a:lnTo>
                  <a:lnTo>
                    <a:pt x="5671" y="33689"/>
                  </a:lnTo>
                  <a:lnTo>
                    <a:pt x="7097" y="34737"/>
                  </a:lnTo>
                  <a:lnTo>
                    <a:pt x="6062" y="36947"/>
                  </a:lnTo>
                  <a:lnTo>
                    <a:pt x="6554" y="40924"/>
                  </a:lnTo>
                  <a:lnTo>
                    <a:pt x="7148" y="43828"/>
                  </a:lnTo>
                  <a:lnTo>
                    <a:pt x="7691" y="46808"/>
                  </a:lnTo>
                  <a:lnTo>
                    <a:pt x="9408" y="46556"/>
                  </a:lnTo>
                  <a:lnTo>
                    <a:pt x="11252" y="48740"/>
                  </a:lnTo>
                  <a:lnTo>
                    <a:pt x="12780" y="46152"/>
                  </a:lnTo>
                  <a:lnTo>
                    <a:pt x="13916" y="42654"/>
                  </a:lnTo>
                  <a:lnTo>
                    <a:pt x="15343" y="40381"/>
                  </a:lnTo>
                  <a:lnTo>
                    <a:pt x="17388" y="39826"/>
                  </a:lnTo>
                  <a:lnTo>
                    <a:pt x="20621" y="38449"/>
                  </a:lnTo>
                  <a:lnTo>
                    <a:pt x="22250" y="36429"/>
                  </a:lnTo>
                  <a:lnTo>
                    <a:pt x="25116" y="36050"/>
                  </a:lnTo>
                  <a:lnTo>
                    <a:pt x="29738" y="33184"/>
                  </a:lnTo>
                  <a:lnTo>
                    <a:pt x="29005" y="33108"/>
                  </a:lnTo>
                  <a:lnTo>
                    <a:pt x="29877" y="31100"/>
                  </a:lnTo>
                  <a:lnTo>
                    <a:pt x="29270" y="29105"/>
                  </a:lnTo>
                  <a:cubicBezTo>
                    <a:pt x="29637" y="28979"/>
                    <a:pt x="30142" y="28600"/>
                    <a:pt x="30558" y="27514"/>
                  </a:cubicBezTo>
                  <a:cubicBezTo>
                    <a:pt x="30659" y="27274"/>
                    <a:pt x="30748" y="27022"/>
                    <a:pt x="30824" y="26782"/>
                  </a:cubicBezTo>
                  <a:lnTo>
                    <a:pt x="31202" y="25847"/>
                  </a:lnTo>
                  <a:cubicBezTo>
                    <a:pt x="31720" y="24585"/>
                    <a:pt x="31935" y="24054"/>
                    <a:pt x="32036" y="23815"/>
                  </a:cubicBezTo>
                  <a:cubicBezTo>
                    <a:pt x="32149" y="23726"/>
                    <a:pt x="32238" y="23600"/>
                    <a:pt x="32288" y="23474"/>
                  </a:cubicBezTo>
                  <a:cubicBezTo>
                    <a:pt x="32452" y="23070"/>
                    <a:pt x="32389" y="22514"/>
                    <a:pt x="32074" y="21807"/>
                  </a:cubicBezTo>
                  <a:cubicBezTo>
                    <a:pt x="31910" y="21403"/>
                    <a:pt x="31644" y="21062"/>
                    <a:pt x="31303" y="20797"/>
                  </a:cubicBezTo>
                  <a:cubicBezTo>
                    <a:pt x="31834" y="20494"/>
                    <a:pt x="32112" y="20329"/>
                    <a:pt x="32250" y="20228"/>
                  </a:cubicBezTo>
                  <a:lnTo>
                    <a:pt x="32263" y="20241"/>
                  </a:lnTo>
                  <a:lnTo>
                    <a:pt x="33311" y="19572"/>
                  </a:lnTo>
                  <a:lnTo>
                    <a:pt x="32894" y="17046"/>
                  </a:lnTo>
                  <a:lnTo>
                    <a:pt x="33261" y="14534"/>
                  </a:lnTo>
                  <a:lnTo>
                    <a:pt x="35167" y="12412"/>
                  </a:lnTo>
                  <a:lnTo>
                    <a:pt x="36897" y="10329"/>
                  </a:lnTo>
                  <a:lnTo>
                    <a:pt x="37592" y="8220"/>
                  </a:lnTo>
                  <a:lnTo>
                    <a:pt x="35167" y="7096"/>
                  </a:lnTo>
                  <a:lnTo>
                    <a:pt x="32756" y="8018"/>
                  </a:lnTo>
                  <a:lnTo>
                    <a:pt x="31872" y="8801"/>
                  </a:lnTo>
                  <a:lnTo>
                    <a:pt x="32364" y="7942"/>
                  </a:lnTo>
                  <a:lnTo>
                    <a:pt x="32541" y="7046"/>
                  </a:lnTo>
                  <a:lnTo>
                    <a:pt x="28046" y="7046"/>
                  </a:lnTo>
                  <a:lnTo>
                    <a:pt x="28008" y="6604"/>
                  </a:lnTo>
                  <a:lnTo>
                    <a:pt x="29536" y="6415"/>
                  </a:lnTo>
                  <a:lnTo>
                    <a:pt x="32541" y="6415"/>
                  </a:lnTo>
                  <a:lnTo>
                    <a:pt x="32162" y="3927"/>
                  </a:lnTo>
                  <a:lnTo>
                    <a:pt x="31228" y="1768"/>
                  </a:lnTo>
                  <a:lnTo>
                    <a:pt x="27604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128;p54">
              <a:extLst>
                <a:ext uri="{FF2B5EF4-FFF2-40B4-BE49-F238E27FC236}">
                  <a16:creationId xmlns:a16="http://schemas.microsoft.com/office/drawing/2014/main" id="{59C5FAC4-B226-4C7D-83F4-A5BF9E9BE695}"/>
                </a:ext>
              </a:extLst>
            </p:cNvPr>
            <p:cNvSpPr/>
            <p:nvPr/>
          </p:nvSpPr>
          <p:spPr>
            <a:xfrm>
              <a:off x="2067150" y="740400"/>
              <a:ext cx="667350" cy="530050"/>
            </a:xfrm>
            <a:custGeom>
              <a:avLst/>
              <a:gdLst/>
              <a:ahLst/>
              <a:cxnLst/>
              <a:rect l="l" t="t" r="r" b="b"/>
              <a:pathLst>
                <a:path w="26694" h="21202" extrusionOk="0">
                  <a:moveTo>
                    <a:pt x="19218" y="1"/>
                  </a:moveTo>
                  <a:lnTo>
                    <a:pt x="14635" y="556"/>
                  </a:lnTo>
                  <a:lnTo>
                    <a:pt x="11415" y="1895"/>
                  </a:lnTo>
                  <a:lnTo>
                    <a:pt x="10228" y="3157"/>
                  </a:lnTo>
                  <a:lnTo>
                    <a:pt x="12122" y="5165"/>
                  </a:lnTo>
                  <a:lnTo>
                    <a:pt x="14016" y="6100"/>
                  </a:lnTo>
                  <a:lnTo>
                    <a:pt x="11099" y="6163"/>
                  </a:lnTo>
                  <a:lnTo>
                    <a:pt x="9041" y="4660"/>
                  </a:lnTo>
                  <a:lnTo>
                    <a:pt x="8814" y="2766"/>
                  </a:lnTo>
                  <a:lnTo>
                    <a:pt x="7627" y="2286"/>
                  </a:lnTo>
                  <a:lnTo>
                    <a:pt x="5190" y="6706"/>
                  </a:lnTo>
                  <a:lnTo>
                    <a:pt x="4786" y="9711"/>
                  </a:lnTo>
                  <a:lnTo>
                    <a:pt x="5733" y="11756"/>
                  </a:lnTo>
                  <a:lnTo>
                    <a:pt x="7627" y="12236"/>
                  </a:lnTo>
                  <a:lnTo>
                    <a:pt x="8650" y="13688"/>
                  </a:lnTo>
                  <a:lnTo>
                    <a:pt x="6288" y="13082"/>
                  </a:lnTo>
                  <a:lnTo>
                    <a:pt x="5101" y="14509"/>
                  </a:lnTo>
                  <a:lnTo>
                    <a:pt x="2816" y="14509"/>
                  </a:lnTo>
                  <a:lnTo>
                    <a:pt x="1642" y="14004"/>
                  </a:lnTo>
                  <a:lnTo>
                    <a:pt x="417" y="12741"/>
                  </a:lnTo>
                  <a:cubicBezTo>
                    <a:pt x="177" y="12905"/>
                    <a:pt x="0" y="14332"/>
                    <a:pt x="0" y="14332"/>
                  </a:cubicBezTo>
                  <a:lnTo>
                    <a:pt x="1212" y="15822"/>
                  </a:lnTo>
                  <a:lnTo>
                    <a:pt x="631" y="18007"/>
                  </a:lnTo>
                  <a:lnTo>
                    <a:pt x="51" y="19459"/>
                  </a:lnTo>
                  <a:lnTo>
                    <a:pt x="3914" y="20494"/>
                  </a:lnTo>
                  <a:lnTo>
                    <a:pt x="6566" y="21201"/>
                  </a:lnTo>
                  <a:lnTo>
                    <a:pt x="7551" y="20810"/>
                  </a:lnTo>
                  <a:lnTo>
                    <a:pt x="7551" y="19232"/>
                  </a:lnTo>
                  <a:lnTo>
                    <a:pt x="5809" y="18689"/>
                  </a:lnTo>
                  <a:lnTo>
                    <a:pt x="3927" y="18032"/>
                  </a:lnTo>
                  <a:lnTo>
                    <a:pt x="3296" y="16403"/>
                  </a:lnTo>
                  <a:lnTo>
                    <a:pt x="4748" y="16138"/>
                  </a:lnTo>
                  <a:lnTo>
                    <a:pt x="7071" y="17653"/>
                  </a:lnTo>
                  <a:lnTo>
                    <a:pt x="9129" y="17653"/>
                  </a:lnTo>
                  <a:lnTo>
                    <a:pt x="11024" y="18348"/>
                  </a:lnTo>
                  <a:lnTo>
                    <a:pt x="11806" y="15140"/>
                  </a:lnTo>
                  <a:lnTo>
                    <a:pt x="13625" y="13398"/>
                  </a:lnTo>
                  <a:lnTo>
                    <a:pt x="15115" y="12224"/>
                  </a:lnTo>
                  <a:lnTo>
                    <a:pt x="15115" y="10405"/>
                  </a:lnTo>
                  <a:lnTo>
                    <a:pt x="18587" y="9231"/>
                  </a:lnTo>
                  <a:lnTo>
                    <a:pt x="21277" y="7728"/>
                  </a:lnTo>
                  <a:lnTo>
                    <a:pt x="23322" y="5986"/>
                  </a:lnTo>
                  <a:lnTo>
                    <a:pt x="25494" y="5216"/>
                  </a:lnTo>
                  <a:lnTo>
                    <a:pt x="26694" y="3322"/>
                  </a:lnTo>
                  <a:lnTo>
                    <a:pt x="25671" y="1390"/>
                  </a:lnTo>
                  <a:lnTo>
                    <a:pt x="22767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129;p54">
              <a:extLst>
                <a:ext uri="{FF2B5EF4-FFF2-40B4-BE49-F238E27FC236}">
                  <a16:creationId xmlns:a16="http://schemas.microsoft.com/office/drawing/2014/main" id="{063E4E6D-AFA6-4772-A3E6-07DA46E20C36}"/>
                </a:ext>
              </a:extLst>
            </p:cNvPr>
            <p:cNvSpPr/>
            <p:nvPr/>
          </p:nvSpPr>
          <p:spPr>
            <a:xfrm>
              <a:off x="2057975" y="732525"/>
              <a:ext cx="685375" cy="546450"/>
            </a:xfrm>
            <a:custGeom>
              <a:avLst/>
              <a:gdLst/>
              <a:ahLst/>
              <a:cxnLst/>
              <a:rect l="l" t="t" r="r" b="b"/>
              <a:pathLst>
                <a:path w="27415" h="21858" extrusionOk="0">
                  <a:moveTo>
                    <a:pt x="23058" y="631"/>
                  </a:moveTo>
                  <a:lnTo>
                    <a:pt x="25811" y="1919"/>
                  </a:lnTo>
                  <a:lnTo>
                    <a:pt x="26682" y="3599"/>
                  </a:lnTo>
                  <a:lnTo>
                    <a:pt x="25646" y="5240"/>
                  </a:lnTo>
                  <a:lnTo>
                    <a:pt x="23576" y="5998"/>
                  </a:lnTo>
                  <a:lnTo>
                    <a:pt x="21480" y="7753"/>
                  </a:lnTo>
                  <a:lnTo>
                    <a:pt x="18853" y="9230"/>
                  </a:lnTo>
                  <a:lnTo>
                    <a:pt x="15166" y="10493"/>
                  </a:lnTo>
                  <a:lnTo>
                    <a:pt x="15166" y="12387"/>
                  </a:lnTo>
                  <a:lnTo>
                    <a:pt x="13764" y="13486"/>
                  </a:lnTo>
                  <a:lnTo>
                    <a:pt x="11883" y="15291"/>
                  </a:lnTo>
                  <a:lnTo>
                    <a:pt x="11163" y="18246"/>
                  </a:lnTo>
                  <a:lnTo>
                    <a:pt x="9597" y="17678"/>
                  </a:lnTo>
                  <a:lnTo>
                    <a:pt x="7539" y="17665"/>
                  </a:lnTo>
                  <a:lnTo>
                    <a:pt x="5191" y="16125"/>
                  </a:lnTo>
                  <a:lnTo>
                    <a:pt x="3233" y="16478"/>
                  </a:lnTo>
                  <a:lnTo>
                    <a:pt x="4067" y="18600"/>
                  </a:lnTo>
                  <a:lnTo>
                    <a:pt x="6087" y="19307"/>
                  </a:lnTo>
                  <a:lnTo>
                    <a:pt x="7602" y="19786"/>
                  </a:lnTo>
                  <a:lnTo>
                    <a:pt x="7602" y="20910"/>
                  </a:lnTo>
                  <a:lnTo>
                    <a:pt x="6921" y="21188"/>
                  </a:lnTo>
                  <a:lnTo>
                    <a:pt x="847" y="19559"/>
                  </a:lnTo>
                  <a:lnTo>
                    <a:pt x="1301" y="18398"/>
                  </a:lnTo>
                  <a:lnTo>
                    <a:pt x="1920" y="16062"/>
                  </a:lnTo>
                  <a:lnTo>
                    <a:pt x="695" y="14559"/>
                  </a:lnTo>
                  <a:cubicBezTo>
                    <a:pt x="733" y="14243"/>
                    <a:pt x="796" y="13915"/>
                    <a:pt x="872" y="13612"/>
                  </a:cubicBezTo>
                  <a:lnTo>
                    <a:pt x="1769" y="14534"/>
                  </a:lnTo>
                  <a:lnTo>
                    <a:pt x="3057" y="15114"/>
                  </a:lnTo>
                  <a:lnTo>
                    <a:pt x="5620" y="15140"/>
                  </a:lnTo>
                  <a:lnTo>
                    <a:pt x="6769" y="13751"/>
                  </a:lnTo>
                  <a:lnTo>
                    <a:pt x="9762" y="14521"/>
                  </a:lnTo>
                  <a:lnTo>
                    <a:pt x="8183" y="12261"/>
                  </a:lnTo>
                  <a:lnTo>
                    <a:pt x="6327" y="11794"/>
                  </a:lnTo>
                  <a:lnTo>
                    <a:pt x="5481" y="9963"/>
                  </a:lnTo>
                  <a:lnTo>
                    <a:pt x="5860" y="7122"/>
                  </a:lnTo>
                  <a:lnTo>
                    <a:pt x="8133" y="3005"/>
                  </a:lnTo>
                  <a:lnTo>
                    <a:pt x="8890" y="3296"/>
                  </a:lnTo>
                  <a:lnTo>
                    <a:pt x="9130" y="5152"/>
                  </a:lnTo>
                  <a:lnTo>
                    <a:pt x="11365" y="6793"/>
                  </a:lnTo>
                  <a:lnTo>
                    <a:pt x="15684" y="6692"/>
                  </a:lnTo>
                  <a:lnTo>
                    <a:pt x="12678" y="5228"/>
                  </a:lnTo>
                  <a:lnTo>
                    <a:pt x="11024" y="3472"/>
                  </a:lnTo>
                  <a:lnTo>
                    <a:pt x="11971" y="2475"/>
                  </a:lnTo>
                  <a:lnTo>
                    <a:pt x="15090" y="1174"/>
                  </a:lnTo>
                  <a:lnTo>
                    <a:pt x="19585" y="631"/>
                  </a:lnTo>
                  <a:close/>
                  <a:moveTo>
                    <a:pt x="19548" y="0"/>
                  </a:moveTo>
                  <a:lnTo>
                    <a:pt x="14977" y="556"/>
                  </a:lnTo>
                  <a:lnTo>
                    <a:pt x="11656" y="1919"/>
                  </a:lnTo>
                  <a:lnTo>
                    <a:pt x="10166" y="3472"/>
                  </a:lnTo>
                  <a:lnTo>
                    <a:pt x="12262" y="5695"/>
                  </a:lnTo>
                  <a:lnTo>
                    <a:pt x="13083" y="6124"/>
                  </a:lnTo>
                  <a:lnTo>
                    <a:pt x="11567" y="6162"/>
                  </a:lnTo>
                  <a:lnTo>
                    <a:pt x="9724" y="4798"/>
                  </a:lnTo>
                  <a:lnTo>
                    <a:pt x="9471" y="2854"/>
                  </a:lnTo>
                  <a:lnTo>
                    <a:pt x="7868" y="2210"/>
                  </a:lnTo>
                  <a:lnTo>
                    <a:pt x="5279" y="6869"/>
                  </a:lnTo>
                  <a:lnTo>
                    <a:pt x="4837" y="10064"/>
                  </a:lnTo>
                  <a:lnTo>
                    <a:pt x="5885" y="12337"/>
                  </a:lnTo>
                  <a:lnTo>
                    <a:pt x="7804" y="12816"/>
                  </a:lnTo>
                  <a:lnTo>
                    <a:pt x="8272" y="13486"/>
                  </a:lnTo>
                  <a:lnTo>
                    <a:pt x="6542" y="13044"/>
                  </a:lnTo>
                  <a:lnTo>
                    <a:pt x="5330" y="14508"/>
                  </a:lnTo>
                  <a:lnTo>
                    <a:pt x="3259" y="14508"/>
                  </a:lnTo>
                  <a:lnTo>
                    <a:pt x="2185" y="14054"/>
                  </a:lnTo>
                  <a:lnTo>
                    <a:pt x="822" y="12652"/>
                  </a:lnTo>
                  <a:lnTo>
                    <a:pt x="607" y="12791"/>
                  </a:lnTo>
                  <a:cubicBezTo>
                    <a:pt x="519" y="12854"/>
                    <a:pt x="253" y="13031"/>
                    <a:pt x="51" y="14609"/>
                  </a:cubicBezTo>
                  <a:lnTo>
                    <a:pt x="39" y="14748"/>
                  </a:lnTo>
                  <a:lnTo>
                    <a:pt x="1238" y="16213"/>
                  </a:lnTo>
                  <a:lnTo>
                    <a:pt x="708" y="18208"/>
                  </a:lnTo>
                  <a:lnTo>
                    <a:pt x="1" y="19989"/>
                  </a:lnTo>
                  <a:lnTo>
                    <a:pt x="6946" y="21857"/>
                  </a:lnTo>
                  <a:lnTo>
                    <a:pt x="8234" y="21340"/>
                  </a:lnTo>
                  <a:lnTo>
                    <a:pt x="8234" y="19319"/>
                  </a:lnTo>
                  <a:lnTo>
                    <a:pt x="6289" y="18701"/>
                  </a:lnTo>
                  <a:lnTo>
                    <a:pt x="4547" y="18094"/>
                  </a:lnTo>
                  <a:lnTo>
                    <a:pt x="4092" y="16958"/>
                  </a:lnTo>
                  <a:lnTo>
                    <a:pt x="5052" y="16781"/>
                  </a:lnTo>
                  <a:lnTo>
                    <a:pt x="7350" y="18284"/>
                  </a:lnTo>
                  <a:lnTo>
                    <a:pt x="9433" y="18284"/>
                  </a:lnTo>
                  <a:lnTo>
                    <a:pt x="11605" y="19079"/>
                  </a:lnTo>
                  <a:lnTo>
                    <a:pt x="12464" y="15620"/>
                  </a:lnTo>
                  <a:lnTo>
                    <a:pt x="14181" y="13953"/>
                  </a:lnTo>
                  <a:lnTo>
                    <a:pt x="15797" y="12690"/>
                  </a:lnTo>
                  <a:lnTo>
                    <a:pt x="15797" y="10948"/>
                  </a:lnTo>
                  <a:lnTo>
                    <a:pt x="19106" y="9811"/>
                  </a:lnTo>
                  <a:lnTo>
                    <a:pt x="21833" y="8283"/>
                  </a:lnTo>
                  <a:lnTo>
                    <a:pt x="23853" y="6579"/>
                  </a:lnTo>
                  <a:lnTo>
                    <a:pt x="26063" y="5783"/>
                  </a:lnTo>
                  <a:lnTo>
                    <a:pt x="27414" y="3637"/>
                  </a:lnTo>
                  <a:lnTo>
                    <a:pt x="26265" y="1452"/>
                  </a:lnTo>
                  <a:lnTo>
                    <a:pt x="23209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130;p54">
              <a:extLst>
                <a:ext uri="{FF2B5EF4-FFF2-40B4-BE49-F238E27FC236}">
                  <a16:creationId xmlns:a16="http://schemas.microsoft.com/office/drawing/2014/main" id="{7887FC53-48D3-45AE-91E3-FE54F9C42F4C}"/>
                </a:ext>
              </a:extLst>
            </p:cNvPr>
            <p:cNvSpPr/>
            <p:nvPr/>
          </p:nvSpPr>
          <p:spPr>
            <a:xfrm>
              <a:off x="2007475" y="1152350"/>
              <a:ext cx="49275" cy="59075"/>
            </a:xfrm>
            <a:custGeom>
              <a:avLst/>
              <a:gdLst/>
              <a:ahLst/>
              <a:cxnLst/>
              <a:rect l="l" t="t" r="r" b="b"/>
              <a:pathLst>
                <a:path w="1971" h="2363" extrusionOk="0">
                  <a:moveTo>
                    <a:pt x="1339" y="1"/>
                  </a:moveTo>
                  <a:cubicBezTo>
                    <a:pt x="1023" y="241"/>
                    <a:pt x="1" y="1554"/>
                    <a:pt x="1" y="1554"/>
                  </a:cubicBezTo>
                  <a:lnTo>
                    <a:pt x="1339" y="2362"/>
                  </a:lnTo>
                  <a:lnTo>
                    <a:pt x="1970" y="1188"/>
                  </a:lnTo>
                  <a:lnTo>
                    <a:pt x="1339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131;p54">
              <a:extLst>
                <a:ext uri="{FF2B5EF4-FFF2-40B4-BE49-F238E27FC236}">
                  <a16:creationId xmlns:a16="http://schemas.microsoft.com/office/drawing/2014/main" id="{690AA470-3AF5-4ABA-8973-04FA9026A1E2}"/>
                </a:ext>
              </a:extLst>
            </p:cNvPr>
            <p:cNvSpPr/>
            <p:nvPr/>
          </p:nvSpPr>
          <p:spPr>
            <a:xfrm>
              <a:off x="1995800" y="1140375"/>
              <a:ext cx="70100" cy="82100"/>
            </a:xfrm>
            <a:custGeom>
              <a:avLst/>
              <a:gdLst/>
              <a:ahLst/>
              <a:cxnLst/>
              <a:rect l="l" t="t" r="r" b="b"/>
              <a:pathLst>
                <a:path w="2804" h="3284" extrusionOk="0">
                  <a:moveTo>
                    <a:pt x="1730" y="998"/>
                  </a:moveTo>
                  <a:lnTo>
                    <a:pt x="2084" y="1667"/>
                  </a:lnTo>
                  <a:lnTo>
                    <a:pt x="1692" y="2399"/>
                  </a:lnTo>
                  <a:lnTo>
                    <a:pt x="935" y="1945"/>
                  </a:lnTo>
                  <a:cubicBezTo>
                    <a:pt x="1200" y="1629"/>
                    <a:pt x="1516" y="1250"/>
                    <a:pt x="1730" y="998"/>
                  </a:cubicBezTo>
                  <a:close/>
                  <a:moveTo>
                    <a:pt x="1920" y="0"/>
                  </a:moveTo>
                  <a:lnTo>
                    <a:pt x="1617" y="227"/>
                  </a:lnTo>
                  <a:cubicBezTo>
                    <a:pt x="1288" y="480"/>
                    <a:pt x="392" y="1616"/>
                    <a:pt x="228" y="1844"/>
                  </a:cubicBezTo>
                  <a:lnTo>
                    <a:pt x="0" y="2121"/>
                  </a:lnTo>
                  <a:lnTo>
                    <a:pt x="1932" y="3283"/>
                  </a:lnTo>
                  <a:lnTo>
                    <a:pt x="2804" y="165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132;p54">
              <a:extLst>
                <a:ext uri="{FF2B5EF4-FFF2-40B4-BE49-F238E27FC236}">
                  <a16:creationId xmlns:a16="http://schemas.microsoft.com/office/drawing/2014/main" id="{9703020D-F81C-4BF8-8BB4-033FEF19EAA1}"/>
                </a:ext>
              </a:extLst>
            </p:cNvPr>
            <p:cNvSpPr/>
            <p:nvPr/>
          </p:nvSpPr>
          <p:spPr>
            <a:xfrm>
              <a:off x="2092700" y="954125"/>
              <a:ext cx="54950" cy="101675"/>
            </a:xfrm>
            <a:custGeom>
              <a:avLst/>
              <a:gdLst/>
              <a:ahLst/>
              <a:cxnLst/>
              <a:rect l="l" t="t" r="r" b="b"/>
              <a:pathLst>
                <a:path w="2198" h="4067" extrusionOk="0">
                  <a:moveTo>
                    <a:pt x="1125" y="0"/>
                  </a:moveTo>
                  <a:lnTo>
                    <a:pt x="1" y="2096"/>
                  </a:lnTo>
                  <a:lnTo>
                    <a:pt x="455" y="4066"/>
                  </a:lnTo>
                  <a:lnTo>
                    <a:pt x="847" y="4066"/>
                  </a:lnTo>
                  <a:lnTo>
                    <a:pt x="847" y="2488"/>
                  </a:lnTo>
                  <a:lnTo>
                    <a:pt x="2198" y="1717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133;p54">
              <a:extLst>
                <a:ext uri="{FF2B5EF4-FFF2-40B4-BE49-F238E27FC236}">
                  <a16:creationId xmlns:a16="http://schemas.microsoft.com/office/drawing/2014/main" id="{BC046B50-3509-4A5F-ABE9-3122348CF091}"/>
                </a:ext>
              </a:extLst>
            </p:cNvPr>
            <p:cNvSpPr/>
            <p:nvPr/>
          </p:nvSpPr>
          <p:spPr>
            <a:xfrm>
              <a:off x="2084500" y="938325"/>
              <a:ext cx="73900" cy="125350"/>
            </a:xfrm>
            <a:custGeom>
              <a:avLst/>
              <a:gdLst/>
              <a:ahLst/>
              <a:cxnLst/>
              <a:rect l="l" t="t" r="r" b="b"/>
              <a:pathLst>
                <a:path w="2956" h="5014" extrusionOk="0">
                  <a:moveTo>
                    <a:pt x="1478" y="1263"/>
                  </a:moveTo>
                  <a:lnTo>
                    <a:pt x="2084" y="2236"/>
                  </a:lnTo>
                  <a:lnTo>
                    <a:pt x="859" y="2943"/>
                  </a:lnTo>
                  <a:lnTo>
                    <a:pt x="859" y="3637"/>
                  </a:lnTo>
                  <a:lnTo>
                    <a:pt x="670" y="2779"/>
                  </a:lnTo>
                  <a:lnTo>
                    <a:pt x="1478" y="1263"/>
                  </a:lnTo>
                  <a:close/>
                  <a:moveTo>
                    <a:pt x="1440" y="1"/>
                  </a:moveTo>
                  <a:lnTo>
                    <a:pt x="1" y="2690"/>
                  </a:lnTo>
                  <a:lnTo>
                    <a:pt x="531" y="5014"/>
                  </a:lnTo>
                  <a:lnTo>
                    <a:pt x="1491" y="5014"/>
                  </a:lnTo>
                  <a:lnTo>
                    <a:pt x="1491" y="3296"/>
                  </a:lnTo>
                  <a:lnTo>
                    <a:pt x="2955" y="2463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134;p54">
              <a:extLst>
                <a:ext uri="{FF2B5EF4-FFF2-40B4-BE49-F238E27FC236}">
                  <a16:creationId xmlns:a16="http://schemas.microsoft.com/office/drawing/2014/main" id="{28B89E9B-6943-4604-B907-EE2246C63AA3}"/>
                </a:ext>
              </a:extLst>
            </p:cNvPr>
            <p:cNvSpPr/>
            <p:nvPr/>
          </p:nvSpPr>
          <p:spPr>
            <a:xfrm>
              <a:off x="1999575" y="874575"/>
              <a:ext cx="83050" cy="141750"/>
            </a:xfrm>
            <a:custGeom>
              <a:avLst/>
              <a:gdLst/>
              <a:ahLst/>
              <a:cxnLst/>
              <a:rect l="l" t="t" r="r" b="b"/>
              <a:pathLst>
                <a:path w="3322" h="5670" extrusionOk="0">
                  <a:moveTo>
                    <a:pt x="796" y="0"/>
                  </a:moveTo>
                  <a:lnTo>
                    <a:pt x="796" y="1882"/>
                  </a:lnTo>
                  <a:lnTo>
                    <a:pt x="1" y="2601"/>
                  </a:lnTo>
                  <a:lnTo>
                    <a:pt x="1264" y="4407"/>
                  </a:lnTo>
                  <a:lnTo>
                    <a:pt x="1617" y="5670"/>
                  </a:lnTo>
                  <a:lnTo>
                    <a:pt x="3322" y="2286"/>
                  </a:lnTo>
                  <a:lnTo>
                    <a:pt x="3322" y="631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135;p54">
              <a:extLst>
                <a:ext uri="{FF2B5EF4-FFF2-40B4-BE49-F238E27FC236}">
                  <a16:creationId xmlns:a16="http://schemas.microsoft.com/office/drawing/2014/main" id="{F483FA85-498C-4F72-BDEC-8B73C8FDA5C6}"/>
                </a:ext>
              </a:extLst>
            </p:cNvPr>
            <p:cNvSpPr/>
            <p:nvPr/>
          </p:nvSpPr>
          <p:spPr>
            <a:xfrm>
              <a:off x="1989175" y="864475"/>
              <a:ext cx="101025" cy="173625"/>
            </a:xfrm>
            <a:custGeom>
              <a:avLst/>
              <a:gdLst/>
              <a:ahLst/>
              <a:cxnLst/>
              <a:rect l="l" t="t" r="r" b="b"/>
              <a:pathLst>
                <a:path w="4041" h="6945" extrusionOk="0">
                  <a:moveTo>
                    <a:pt x="1528" y="808"/>
                  </a:moveTo>
                  <a:lnTo>
                    <a:pt x="3422" y="1275"/>
                  </a:lnTo>
                  <a:lnTo>
                    <a:pt x="3422" y="2614"/>
                  </a:lnTo>
                  <a:lnTo>
                    <a:pt x="2109" y="5202"/>
                  </a:lnTo>
                  <a:lnTo>
                    <a:pt x="1970" y="4735"/>
                  </a:lnTo>
                  <a:lnTo>
                    <a:pt x="834" y="3043"/>
                  </a:lnTo>
                  <a:lnTo>
                    <a:pt x="1528" y="2437"/>
                  </a:lnTo>
                  <a:lnTo>
                    <a:pt x="1528" y="808"/>
                  </a:lnTo>
                  <a:close/>
                  <a:moveTo>
                    <a:pt x="884" y="0"/>
                  </a:moveTo>
                  <a:lnTo>
                    <a:pt x="884" y="2147"/>
                  </a:lnTo>
                  <a:lnTo>
                    <a:pt x="0" y="2955"/>
                  </a:lnTo>
                  <a:lnTo>
                    <a:pt x="1389" y="4950"/>
                  </a:lnTo>
                  <a:lnTo>
                    <a:pt x="1932" y="6945"/>
                  </a:lnTo>
                  <a:lnTo>
                    <a:pt x="4041" y="2765"/>
                  </a:lnTo>
                  <a:lnTo>
                    <a:pt x="4041" y="783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136;p54">
              <a:extLst>
                <a:ext uri="{FF2B5EF4-FFF2-40B4-BE49-F238E27FC236}">
                  <a16:creationId xmlns:a16="http://schemas.microsoft.com/office/drawing/2014/main" id="{708C99AC-D0DE-4AA4-817D-67B28917C30F}"/>
                </a:ext>
              </a:extLst>
            </p:cNvPr>
            <p:cNvSpPr/>
            <p:nvPr/>
          </p:nvSpPr>
          <p:spPr>
            <a:xfrm>
              <a:off x="1924775" y="1047875"/>
              <a:ext cx="106400" cy="104500"/>
            </a:xfrm>
            <a:custGeom>
              <a:avLst/>
              <a:gdLst/>
              <a:ahLst/>
              <a:cxnLst/>
              <a:rect l="l" t="t" r="r" b="b"/>
              <a:pathLst>
                <a:path w="4256" h="4180" extrusionOk="0">
                  <a:moveTo>
                    <a:pt x="0" y="0"/>
                  </a:moveTo>
                  <a:lnTo>
                    <a:pt x="0" y="1894"/>
                  </a:lnTo>
                  <a:lnTo>
                    <a:pt x="1263" y="2690"/>
                  </a:lnTo>
                  <a:lnTo>
                    <a:pt x="947" y="4180"/>
                  </a:lnTo>
                  <a:cubicBezTo>
                    <a:pt x="947" y="4180"/>
                    <a:pt x="2481" y="3571"/>
                    <a:pt x="2595" y="3571"/>
                  </a:cubicBezTo>
                  <a:cubicBezTo>
                    <a:pt x="2599" y="3571"/>
                    <a:pt x="2601" y="3572"/>
                    <a:pt x="2601" y="3574"/>
                  </a:cubicBezTo>
                  <a:cubicBezTo>
                    <a:pt x="2601" y="3574"/>
                    <a:pt x="2602" y="3575"/>
                    <a:pt x="2602" y="3575"/>
                  </a:cubicBezTo>
                  <a:cubicBezTo>
                    <a:pt x="2638" y="3575"/>
                    <a:pt x="4256" y="1389"/>
                    <a:pt x="4256" y="1389"/>
                  </a:cubicBezTo>
                  <a:lnTo>
                    <a:pt x="3296" y="0"/>
                  </a:lnTo>
                  <a:lnTo>
                    <a:pt x="2147" y="7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137;p54">
              <a:extLst>
                <a:ext uri="{FF2B5EF4-FFF2-40B4-BE49-F238E27FC236}">
                  <a16:creationId xmlns:a16="http://schemas.microsoft.com/office/drawing/2014/main" id="{58D5CBD0-728F-4256-9E6F-A82D1C141A67}"/>
                </a:ext>
              </a:extLst>
            </p:cNvPr>
            <p:cNvSpPr/>
            <p:nvPr/>
          </p:nvSpPr>
          <p:spPr>
            <a:xfrm>
              <a:off x="1916875" y="1036500"/>
              <a:ext cx="124100" cy="128500"/>
            </a:xfrm>
            <a:custGeom>
              <a:avLst/>
              <a:gdLst/>
              <a:ahLst/>
              <a:cxnLst/>
              <a:rect l="l" t="t" r="r" b="b"/>
              <a:pathLst>
                <a:path w="4964" h="5140" extrusionOk="0">
                  <a:moveTo>
                    <a:pt x="3524" y="897"/>
                  </a:moveTo>
                  <a:lnTo>
                    <a:pt x="4180" y="1844"/>
                  </a:lnTo>
                  <a:cubicBezTo>
                    <a:pt x="3675" y="2526"/>
                    <a:pt x="2968" y="3473"/>
                    <a:pt x="2753" y="3738"/>
                  </a:cubicBezTo>
                  <a:cubicBezTo>
                    <a:pt x="2577" y="3789"/>
                    <a:pt x="2261" y="3903"/>
                    <a:pt x="1693" y="4130"/>
                  </a:cubicBezTo>
                  <a:lnTo>
                    <a:pt x="1933" y="2981"/>
                  </a:lnTo>
                  <a:lnTo>
                    <a:pt x="632" y="2173"/>
                  </a:lnTo>
                  <a:lnTo>
                    <a:pt x="632" y="910"/>
                  </a:lnTo>
                  <a:lnTo>
                    <a:pt x="2501" y="1604"/>
                  </a:lnTo>
                  <a:lnTo>
                    <a:pt x="3524" y="897"/>
                  </a:lnTo>
                  <a:close/>
                  <a:moveTo>
                    <a:pt x="1" y="1"/>
                  </a:moveTo>
                  <a:lnTo>
                    <a:pt x="1" y="2526"/>
                  </a:lnTo>
                  <a:lnTo>
                    <a:pt x="1225" y="3284"/>
                  </a:lnTo>
                  <a:lnTo>
                    <a:pt x="834" y="5140"/>
                  </a:lnTo>
                  <a:lnTo>
                    <a:pt x="1377" y="4925"/>
                  </a:lnTo>
                  <a:cubicBezTo>
                    <a:pt x="1996" y="4685"/>
                    <a:pt x="2690" y="4420"/>
                    <a:pt x="2905" y="4344"/>
                  </a:cubicBezTo>
                  <a:cubicBezTo>
                    <a:pt x="2916" y="4347"/>
                    <a:pt x="2927" y="4348"/>
                    <a:pt x="2938" y="4348"/>
                  </a:cubicBezTo>
                  <a:cubicBezTo>
                    <a:pt x="3130" y="4348"/>
                    <a:pt x="3368" y="4002"/>
                    <a:pt x="4824" y="2021"/>
                  </a:cubicBezTo>
                  <a:lnTo>
                    <a:pt x="4963" y="1832"/>
                  </a:lnTo>
                  <a:lnTo>
                    <a:pt x="3688" y="13"/>
                  </a:lnTo>
                  <a:lnTo>
                    <a:pt x="2412" y="8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138;p54">
              <a:extLst>
                <a:ext uri="{FF2B5EF4-FFF2-40B4-BE49-F238E27FC236}">
                  <a16:creationId xmlns:a16="http://schemas.microsoft.com/office/drawing/2014/main" id="{ABF950D7-51F6-4735-8118-D1AED4EFD23F}"/>
                </a:ext>
              </a:extLst>
            </p:cNvPr>
            <p:cNvSpPr/>
            <p:nvPr/>
          </p:nvSpPr>
          <p:spPr>
            <a:xfrm>
              <a:off x="1706650" y="1016300"/>
              <a:ext cx="192575" cy="136400"/>
            </a:xfrm>
            <a:custGeom>
              <a:avLst/>
              <a:gdLst/>
              <a:ahLst/>
              <a:cxnLst/>
              <a:rect l="l" t="t" r="r" b="b"/>
              <a:pathLst>
                <a:path w="7703" h="5456" extrusionOk="0">
                  <a:moveTo>
                    <a:pt x="2412" y="1"/>
                  </a:moveTo>
                  <a:lnTo>
                    <a:pt x="1616" y="518"/>
                  </a:lnTo>
                  <a:cubicBezTo>
                    <a:pt x="1376" y="594"/>
                    <a:pt x="0" y="2147"/>
                    <a:pt x="0" y="2147"/>
                  </a:cubicBezTo>
                  <a:lnTo>
                    <a:pt x="859" y="4029"/>
                  </a:lnTo>
                  <a:lnTo>
                    <a:pt x="1692" y="5456"/>
                  </a:lnTo>
                  <a:lnTo>
                    <a:pt x="4142" y="4849"/>
                  </a:lnTo>
                  <a:lnTo>
                    <a:pt x="5253" y="4269"/>
                  </a:lnTo>
                  <a:lnTo>
                    <a:pt x="7387" y="4837"/>
                  </a:lnTo>
                  <a:lnTo>
                    <a:pt x="7703" y="2652"/>
                  </a:lnTo>
                  <a:lnTo>
                    <a:pt x="6907" y="480"/>
                  </a:lnTo>
                  <a:lnTo>
                    <a:pt x="5013" y="1819"/>
                  </a:lnTo>
                  <a:lnTo>
                    <a:pt x="4520" y="2968"/>
                  </a:lnTo>
                  <a:lnTo>
                    <a:pt x="3043" y="2652"/>
                  </a:lnTo>
                  <a:lnTo>
                    <a:pt x="3043" y="1263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139;p54">
              <a:extLst>
                <a:ext uri="{FF2B5EF4-FFF2-40B4-BE49-F238E27FC236}">
                  <a16:creationId xmlns:a16="http://schemas.microsoft.com/office/drawing/2014/main" id="{1A5786B8-4C64-4A6E-AE06-369402499612}"/>
                </a:ext>
              </a:extLst>
            </p:cNvPr>
            <p:cNvSpPr/>
            <p:nvPr/>
          </p:nvSpPr>
          <p:spPr>
            <a:xfrm>
              <a:off x="1697800" y="1004950"/>
              <a:ext cx="209625" cy="156600"/>
            </a:xfrm>
            <a:custGeom>
              <a:avLst/>
              <a:gdLst/>
              <a:ahLst/>
              <a:cxnLst/>
              <a:rect l="l" t="t" r="r" b="b"/>
              <a:pathLst>
                <a:path w="8385" h="6264" extrusionOk="0">
                  <a:moveTo>
                    <a:pt x="2652" y="909"/>
                  </a:moveTo>
                  <a:lnTo>
                    <a:pt x="3094" y="1793"/>
                  </a:lnTo>
                  <a:lnTo>
                    <a:pt x="3094" y="3359"/>
                  </a:lnTo>
                  <a:lnTo>
                    <a:pt x="5064" y="3788"/>
                  </a:lnTo>
                  <a:lnTo>
                    <a:pt x="5632" y="2475"/>
                  </a:lnTo>
                  <a:lnTo>
                    <a:pt x="7122" y="1427"/>
                  </a:lnTo>
                  <a:lnTo>
                    <a:pt x="7728" y="3132"/>
                  </a:lnTo>
                  <a:lnTo>
                    <a:pt x="7476" y="4887"/>
                  </a:lnTo>
                  <a:lnTo>
                    <a:pt x="5582" y="4382"/>
                  </a:lnTo>
                  <a:lnTo>
                    <a:pt x="4395" y="5000"/>
                  </a:lnTo>
                  <a:lnTo>
                    <a:pt x="2210" y="5531"/>
                  </a:lnTo>
                  <a:lnTo>
                    <a:pt x="1503" y="4356"/>
                  </a:lnTo>
                  <a:lnTo>
                    <a:pt x="733" y="2664"/>
                  </a:lnTo>
                  <a:cubicBezTo>
                    <a:pt x="1288" y="2033"/>
                    <a:pt x="1920" y="1364"/>
                    <a:pt x="2084" y="1263"/>
                  </a:cubicBezTo>
                  <a:lnTo>
                    <a:pt x="2652" y="909"/>
                  </a:lnTo>
                  <a:close/>
                  <a:moveTo>
                    <a:pt x="2917" y="0"/>
                  </a:moveTo>
                  <a:lnTo>
                    <a:pt x="1831" y="682"/>
                  </a:lnTo>
                  <a:cubicBezTo>
                    <a:pt x="1705" y="745"/>
                    <a:pt x="1352" y="1010"/>
                    <a:pt x="139" y="2387"/>
                  </a:cubicBezTo>
                  <a:lnTo>
                    <a:pt x="0" y="2551"/>
                  </a:lnTo>
                  <a:lnTo>
                    <a:pt x="947" y="4647"/>
                  </a:lnTo>
                  <a:lnTo>
                    <a:pt x="1907" y="6263"/>
                  </a:lnTo>
                  <a:lnTo>
                    <a:pt x="4584" y="5606"/>
                  </a:lnTo>
                  <a:lnTo>
                    <a:pt x="5645" y="5051"/>
                  </a:lnTo>
                  <a:lnTo>
                    <a:pt x="8006" y="5682"/>
                  </a:lnTo>
                  <a:lnTo>
                    <a:pt x="8385" y="3068"/>
                  </a:lnTo>
                  <a:lnTo>
                    <a:pt x="7438" y="429"/>
                  </a:lnTo>
                  <a:lnTo>
                    <a:pt x="5127" y="2058"/>
                  </a:lnTo>
                  <a:lnTo>
                    <a:pt x="4710" y="3043"/>
                  </a:lnTo>
                  <a:lnTo>
                    <a:pt x="3738" y="2841"/>
                  </a:lnTo>
                  <a:lnTo>
                    <a:pt x="3738" y="1642"/>
                  </a:lnTo>
                  <a:lnTo>
                    <a:pt x="2917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140;p54">
              <a:extLst>
                <a:ext uri="{FF2B5EF4-FFF2-40B4-BE49-F238E27FC236}">
                  <a16:creationId xmlns:a16="http://schemas.microsoft.com/office/drawing/2014/main" id="{36EB67F8-EDA7-4AB0-AE02-8F7DE24945D3}"/>
                </a:ext>
              </a:extLst>
            </p:cNvPr>
            <p:cNvSpPr/>
            <p:nvPr/>
          </p:nvSpPr>
          <p:spPr>
            <a:xfrm>
              <a:off x="1640975" y="919700"/>
              <a:ext cx="161975" cy="96625"/>
            </a:xfrm>
            <a:custGeom>
              <a:avLst/>
              <a:gdLst/>
              <a:ahLst/>
              <a:cxnLst/>
              <a:rect l="l" t="t" r="r" b="b"/>
              <a:pathLst>
                <a:path w="6479" h="3865" extrusionOk="0">
                  <a:moveTo>
                    <a:pt x="5203" y="1"/>
                  </a:moveTo>
                  <a:lnTo>
                    <a:pt x="3549" y="632"/>
                  </a:lnTo>
                  <a:lnTo>
                    <a:pt x="783" y="1819"/>
                  </a:lnTo>
                  <a:lnTo>
                    <a:pt x="1" y="3334"/>
                  </a:lnTo>
                  <a:lnTo>
                    <a:pt x="1579" y="3865"/>
                  </a:lnTo>
                  <a:lnTo>
                    <a:pt x="3157" y="3334"/>
                  </a:lnTo>
                  <a:lnTo>
                    <a:pt x="4572" y="3094"/>
                  </a:lnTo>
                  <a:lnTo>
                    <a:pt x="5759" y="1933"/>
                  </a:lnTo>
                  <a:lnTo>
                    <a:pt x="6478" y="708"/>
                  </a:lnTo>
                  <a:lnTo>
                    <a:pt x="5203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141;p54">
              <a:extLst>
                <a:ext uri="{FF2B5EF4-FFF2-40B4-BE49-F238E27FC236}">
                  <a16:creationId xmlns:a16="http://schemas.microsoft.com/office/drawing/2014/main" id="{B0A4B22B-3F1F-4836-AC40-6F5628A920A0}"/>
                </a:ext>
              </a:extLst>
            </p:cNvPr>
            <p:cNvSpPr/>
            <p:nvPr/>
          </p:nvSpPr>
          <p:spPr>
            <a:xfrm>
              <a:off x="1629625" y="910875"/>
              <a:ext cx="184375" cy="113650"/>
            </a:xfrm>
            <a:custGeom>
              <a:avLst/>
              <a:gdLst/>
              <a:ahLst/>
              <a:cxnLst/>
              <a:rect l="l" t="t" r="r" b="b"/>
              <a:pathLst>
                <a:path w="7375" h="4546" extrusionOk="0">
                  <a:moveTo>
                    <a:pt x="5632" y="707"/>
                  </a:moveTo>
                  <a:lnTo>
                    <a:pt x="6503" y="1175"/>
                  </a:lnTo>
                  <a:lnTo>
                    <a:pt x="5960" y="2084"/>
                  </a:lnTo>
                  <a:lnTo>
                    <a:pt x="4874" y="3144"/>
                  </a:lnTo>
                  <a:lnTo>
                    <a:pt x="3561" y="3372"/>
                  </a:lnTo>
                  <a:lnTo>
                    <a:pt x="2033" y="3877"/>
                  </a:lnTo>
                  <a:lnTo>
                    <a:pt x="909" y="3511"/>
                  </a:lnTo>
                  <a:lnTo>
                    <a:pt x="1477" y="2412"/>
                  </a:lnTo>
                  <a:lnTo>
                    <a:pt x="4116" y="1276"/>
                  </a:lnTo>
                  <a:lnTo>
                    <a:pt x="5632" y="707"/>
                  </a:lnTo>
                  <a:close/>
                  <a:moveTo>
                    <a:pt x="5682" y="0"/>
                  </a:moveTo>
                  <a:lnTo>
                    <a:pt x="3877" y="695"/>
                  </a:lnTo>
                  <a:lnTo>
                    <a:pt x="1010" y="1920"/>
                  </a:lnTo>
                  <a:lnTo>
                    <a:pt x="0" y="3877"/>
                  </a:lnTo>
                  <a:lnTo>
                    <a:pt x="2033" y="4546"/>
                  </a:lnTo>
                  <a:lnTo>
                    <a:pt x="3687" y="4003"/>
                  </a:lnTo>
                  <a:lnTo>
                    <a:pt x="5177" y="3750"/>
                  </a:lnTo>
                  <a:lnTo>
                    <a:pt x="6427" y="2513"/>
                  </a:lnTo>
                  <a:lnTo>
                    <a:pt x="7374" y="947"/>
                  </a:lnTo>
                  <a:lnTo>
                    <a:pt x="5682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142;p54">
              <a:extLst>
                <a:ext uri="{FF2B5EF4-FFF2-40B4-BE49-F238E27FC236}">
                  <a16:creationId xmlns:a16="http://schemas.microsoft.com/office/drawing/2014/main" id="{10810BDB-8116-4086-BFE3-08BAA213B6ED}"/>
                </a:ext>
              </a:extLst>
            </p:cNvPr>
            <p:cNvSpPr/>
            <p:nvPr/>
          </p:nvSpPr>
          <p:spPr>
            <a:xfrm>
              <a:off x="1843950" y="961050"/>
              <a:ext cx="72950" cy="40125"/>
            </a:xfrm>
            <a:custGeom>
              <a:avLst/>
              <a:gdLst/>
              <a:ahLst/>
              <a:cxnLst/>
              <a:rect l="l" t="t" r="r" b="b"/>
              <a:pathLst>
                <a:path w="2918" h="1605" extrusionOk="0">
                  <a:moveTo>
                    <a:pt x="392" y="1"/>
                  </a:moveTo>
                  <a:lnTo>
                    <a:pt x="1" y="594"/>
                  </a:lnTo>
                  <a:lnTo>
                    <a:pt x="1024" y="1605"/>
                  </a:lnTo>
                  <a:lnTo>
                    <a:pt x="2211" y="670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143;p54">
              <a:extLst>
                <a:ext uri="{FF2B5EF4-FFF2-40B4-BE49-F238E27FC236}">
                  <a16:creationId xmlns:a16="http://schemas.microsoft.com/office/drawing/2014/main" id="{55038766-4B45-4256-81DA-8C0B97C9753C}"/>
                </a:ext>
              </a:extLst>
            </p:cNvPr>
            <p:cNvSpPr/>
            <p:nvPr/>
          </p:nvSpPr>
          <p:spPr>
            <a:xfrm>
              <a:off x="1833850" y="953475"/>
              <a:ext cx="102950" cy="58125"/>
            </a:xfrm>
            <a:custGeom>
              <a:avLst/>
              <a:gdLst/>
              <a:ahLst/>
              <a:cxnLst/>
              <a:rect l="l" t="t" r="r" b="b"/>
              <a:pathLst>
                <a:path w="4118" h="2325" extrusionOk="0">
                  <a:moveTo>
                    <a:pt x="2526" y="632"/>
                  </a:moveTo>
                  <a:lnTo>
                    <a:pt x="1453" y="1491"/>
                  </a:lnTo>
                  <a:lnTo>
                    <a:pt x="809" y="860"/>
                  </a:lnTo>
                  <a:lnTo>
                    <a:pt x="973" y="632"/>
                  </a:lnTo>
                  <a:close/>
                  <a:moveTo>
                    <a:pt x="632" y="1"/>
                  </a:moveTo>
                  <a:lnTo>
                    <a:pt x="1" y="948"/>
                  </a:lnTo>
                  <a:lnTo>
                    <a:pt x="1402" y="2324"/>
                  </a:lnTo>
                  <a:lnTo>
                    <a:pt x="2829" y="1213"/>
                  </a:lnTo>
                  <a:lnTo>
                    <a:pt x="4117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144;p54">
              <a:extLst>
                <a:ext uri="{FF2B5EF4-FFF2-40B4-BE49-F238E27FC236}">
                  <a16:creationId xmlns:a16="http://schemas.microsoft.com/office/drawing/2014/main" id="{BD0EE60C-583A-4DC7-8D06-B76A4EBB3D4D}"/>
                </a:ext>
              </a:extLst>
            </p:cNvPr>
            <p:cNvSpPr/>
            <p:nvPr/>
          </p:nvSpPr>
          <p:spPr>
            <a:xfrm>
              <a:off x="1900150" y="882450"/>
              <a:ext cx="40425" cy="51500"/>
            </a:xfrm>
            <a:custGeom>
              <a:avLst/>
              <a:gdLst/>
              <a:ahLst/>
              <a:cxnLst/>
              <a:rect l="l" t="t" r="r" b="b"/>
              <a:pathLst>
                <a:path w="1617" h="2060" extrusionOk="0">
                  <a:moveTo>
                    <a:pt x="354" y="1"/>
                  </a:moveTo>
                  <a:lnTo>
                    <a:pt x="0" y="708"/>
                  </a:lnTo>
                  <a:lnTo>
                    <a:pt x="695" y="1137"/>
                  </a:lnTo>
                  <a:lnTo>
                    <a:pt x="1351" y="2059"/>
                  </a:lnTo>
                  <a:lnTo>
                    <a:pt x="1617" y="1339"/>
                  </a:lnTo>
                  <a:lnTo>
                    <a:pt x="1617" y="316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145;p54">
              <a:extLst>
                <a:ext uri="{FF2B5EF4-FFF2-40B4-BE49-F238E27FC236}">
                  <a16:creationId xmlns:a16="http://schemas.microsoft.com/office/drawing/2014/main" id="{B52B8280-EC59-430E-BD44-250EF9411D4D}"/>
                </a:ext>
              </a:extLst>
            </p:cNvPr>
            <p:cNvSpPr/>
            <p:nvPr/>
          </p:nvSpPr>
          <p:spPr>
            <a:xfrm>
              <a:off x="1889725" y="873000"/>
              <a:ext cx="58750" cy="77975"/>
            </a:xfrm>
            <a:custGeom>
              <a:avLst/>
              <a:gdLst/>
              <a:ahLst/>
              <a:cxnLst/>
              <a:rect l="l" t="t" r="r" b="b"/>
              <a:pathLst>
                <a:path w="2350" h="3119" extrusionOk="0">
                  <a:moveTo>
                    <a:pt x="948" y="745"/>
                  </a:moveTo>
                  <a:lnTo>
                    <a:pt x="1718" y="934"/>
                  </a:lnTo>
                  <a:lnTo>
                    <a:pt x="1718" y="1654"/>
                  </a:lnTo>
                  <a:lnTo>
                    <a:pt x="1680" y="1768"/>
                  </a:lnTo>
                  <a:lnTo>
                    <a:pt x="1364" y="1326"/>
                  </a:lnTo>
                  <a:lnTo>
                    <a:pt x="821" y="972"/>
                  </a:lnTo>
                  <a:lnTo>
                    <a:pt x="948" y="745"/>
                  </a:lnTo>
                  <a:close/>
                  <a:moveTo>
                    <a:pt x="607" y="0"/>
                  </a:moveTo>
                  <a:lnTo>
                    <a:pt x="1" y="1200"/>
                  </a:lnTo>
                  <a:lnTo>
                    <a:pt x="885" y="1755"/>
                  </a:lnTo>
                  <a:lnTo>
                    <a:pt x="1857" y="3119"/>
                  </a:lnTo>
                  <a:lnTo>
                    <a:pt x="2324" y="1818"/>
                  </a:lnTo>
                  <a:lnTo>
                    <a:pt x="2349" y="442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146;p54">
              <a:extLst>
                <a:ext uri="{FF2B5EF4-FFF2-40B4-BE49-F238E27FC236}">
                  <a16:creationId xmlns:a16="http://schemas.microsoft.com/office/drawing/2014/main" id="{7A58FBAD-F1B6-4C3D-B166-ABFE31928063}"/>
                </a:ext>
              </a:extLst>
            </p:cNvPr>
            <p:cNvSpPr/>
            <p:nvPr/>
          </p:nvSpPr>
          <p:spPr>
            <a:xfrm>
              <a:off x="1439900" y="1099950"/>
              <a:ext cx="185325" cy="192275"/>
            </a:xfrm>
            <a:custGeom>
              <a:avLst/>
              <a:gdLst/>
              <a:ahLst/>
              <a:cxnLst/>
              <a:rect l="l" t="t" r="r" b="b"/>
              <a:pathLst>
                <a:path w="7413" h="7691" extrusionOk="0">
                  <a:moveTo>
                    <a:pt x="5682" y="1"/>
                  </a:moveTo>
                  <a:lnTo>
                    <a:pt x="3826" y="354"/>
                  </a:lnTo>
                  <a:cubicBezTo>
                    <a:pt x="3586" y="544"/>
                    <a:pt x="2374" y="834"/>
                    <a:pt x="2374" y="834"/>
                  </a:cubicBezTo>
                  <a:lnTo>
                    <a:pt x="2374" y="2337"/>
                  </a:lnTo>
                  <a:lnTo>
                    <a:pt x="1111" y="3991"/>
                  </a:lnTo>
                  <a:lnTo>
                    <a:pt x="0" y="4900"/>
                  </a:lnTo>
                  <a:lnTo>
                    <a:pt x="632" y="7691"/>
                  </a:lnTo>
                  <a:lnTo>
                    <a:pt x="2058" y="7691"/>
                  </a:lnTo>
                  <a:lnTo>
                    <a:pt x="4293" y="5254"/>
                  </a:lnTo>
                  <a:lnTo>
                    <a:pt x="5834" y="4622"/>
                  </a:lnTo>
                  <a:lnTo>
                    <a:pt x="7412" y="3650"/>
                  </a:lnTo>
                  <a:lnTo>
                    <a:pt x="7412" y="1705"/>
                  </a:lnTo>
                  <a:lnTo>
                    <a:pt x="6238" y="910"/>
                  </a:lnTo>
                  <a:lnTo>
                    <a:pt x="5682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147;p54">
              <a:extLst>
                <a:ext uri="{FF2B5EF4-FFF2-40B4-BE49-F238E27FC236}">
                  <a16:creationId xmlns:a16="http://schemas.microsoft.com/office/drawing/2014/main" id="{7B7F3AF7-54C2-4A2D-B5FC-9081F8172AB7}"/>
                </a:ext>
              </a:extLst>
            </p:cNvPr>
            <p:cNvSpPr/>
            <p:nvPr/>
          </p:nvSpPr>
          <p:spPr>
            <a:xfrm>
              <a:off x="1431375" y="1091425"/>
              <a:ext cx="201725" cy="208700"/>
            </a:xfrm>
            <a:custGeom>
              <a:avLst/>
              <a:gdLst/>
              <a:ahLst/>
              <a:cxnLst/>
              <a:rect l="l" t="t" r="r" b="b"/>
              <a:pathLst>
                <a:path w="8069" h="8348" extrusionOk="0">
                  <a:moveTo>
                    <a:pt x="5859" y="708"/>
                  </a:moveTo>
                  <a:lnTo>
                    <a:pt x="6301" y="1428"/>
                  </a:lnTo>
                  <a:lnTo>
                    <a:pt x="7438" y="2223"/>
                  </a:lnTo>
                  <a:lnTo>
                    <a:pt x="7438" y="3814"/>
                  </a:lnTo>
                  <a:lnTo>
                    <a:pt x="6049" y="4673"/>
                  </a:lnTo>
                  <a:lnTo>
                    <a:pt x="4521" y="5304"/>
                  </a:lnTo>
                  <a:lnTo>
                    <a:pt x="2260" y="7716"/>
                  </a:lnTo>
                  <a:lnTo>
                    <a:pt x="1225" y="7716"/>
                  </a:lnTo>
                  <a:lnTo>
                    <a:pt x="695" y="5367"/>
                  </a:lnTo>
                  <a:lnTo>
                    <a:pt x="1642" y="4584"/>
                  </a:lnTo>
                  <a:lnTo>
                    <a:pt x="3018" y="2791"/>
                  </a:lnTo>
                  <a:lnTo>
                    <a:pt x="3018" y="1428"/>
                  </a:lnTo>
                  <a:cubicBezTo>
                    <a:pt x="3422" y="1327"/>
                    <a:pt x="4003" y="1163"/>
                    <a:pt x="4281" y="998"/>
                  </a:cubicBezTo>
                  <a:lnTo>
                    <a:pt x="5859" y="708"/>
                  </a:lnTo>
                  <a:close/>
                  <a:moveTo>
                    <a:pt x="6175" y="1"/>
                  </a:moveTo>
                  <a:lnTo>
                    <a:pt x="4117" y="380"/>
                  </a:lnTo>
                  <a:lnTo>
                    <a:pt x="4028" y="405"/>
                  </a:lnTo>
                  <a:lnTo>
                    <a:pt x="3965" y="443"/>
                  </a:lnTo>
                  <a:cubicBezTo>
                    <a:pt x="3851" y="544"/>
                    <a:pt x="3182" y="733"/>
                    <a:pt x="2639" y="872"/>
                  </a:cubicBezTo>
                  <a:lnTo>
                    <a:pt x="2399" y="923"/>
                  </a:lnTo>
                  <a:lnTo>
                    <a:pt x="2399" y="2564"/>
                  </a:lnTo>
                  <a:lnTo>
                    <a:pt x="1225" y="4105"/>
                  </a:lnTo>
                  <a:lnTo>
                    <a:pt x="0" y="5115"/>
                  </a:lnTo>
                  <a:lnTo>
                    <a:pt x="733" y="8347"/>
                  </a:lnTo>
                  <a:lnTo>
                    <a:pt x="2538" y="8347"/>
                  </a:lnTo>
                  <a:lnTo>
                    <a:pt x="4836" y="5847"/>
                  </a:lnTo>
                  <a:lnTo>
                    <a:pt x="6352" y="5228"/>
                  </a:lnTo>
                  <a:lnTo>
                    <a:pt x="8069" y="4168"/>
                  </a:lnTo>
                  <a:lnTo>
                    <a:pt x="8069" y="1870"/>
                  </a:lnTo>
                  <a:lnTo>
                    <a:pt x="6806" y="1024"/>
                  </a:lnTo>
                  <a:lnTo>
                    <a:pt x="6175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148;p54">
              <a:extLst>
                <a:ext uri="{FF2B5EF4-FFF2-40B4-BE49-F238E27FC236}">
                  <a16:creationId xmlns:a16="http://schemas.microsoft.com/office/drawing/2014/main" id="{889F65C7-C5C9-4F9D-8ECF-0F238BA4E98D}"/>
                </a:ext>
              </a:extLst>
            </p:cNvPr>
            <p:cNvSpPr/>
            <p:nvPr/>
          </p:nvSpPr>
          <p:spPr>
            <a:xfrm>
              <a:off x="1514700" y="1211400"/>
              <a:ext cx="329275" cy="270225"/>
            </a:xfrm>
            <a:custGeom>
              <a:avLst/>
              <a:gdLst/>
              <a:ahLst/>
              <a:cxnLst/>
              <a:rect l="l" t="t" r="r" b="b"/>
              <a:pathLst>
                <a:path w="13171" h="10809" extrusionOk="0">
                  <a:moveTo>
                    <a:pt x="12072" y="0"/>
                  </a:moveTo>
                  <a:lnTo>
                    <a:pt x="9623" y="480"/>
                  </a:lnTo>
                  <a:lnTo>
                    <a:pt x="8676" y="4180"/>
                  </a:lnTo>
                  <a:lnTo>
                    <a:pt x="7678" y="3536"/>
                  </a:lnTo>
                  <a:lnTo>
                    <a:pt x="8297" y="1503"/>
                  </a:lnTo>
                  <a:lnTo>
                    <a:pt x="4925" y="707"/>
                  </a:lnTo>
                  <a:lnTo>
                    <a:pt x="1440" y="1818"/>
                  </a:lnTo>
                  <a:lnTo>
                    <a:pt x="1074" y="2993"/>
                  </a:lnTo>
                  <a:lnTo>
                    <a:pt x="2791" y="3574"/>
                  </a:lnTo>
                  <a:lnTo>
                    <a:pt x="1" y="3940"/>
                  </a:lnTo>
                  <a:lnTo>
                    <a:pt x="1" y="6389"/>
                  </a:lnTo>
                  <a:lnTo>
                    <a:pt x="2842" y="6389"/>
                  </a:lnTo>
                  <a:lnTo>
                    <a:pt x="3549" y="6781"/>
                  </a:lnTo>
                  <a:lnTo>
                    <a:pt x="632" y="7021"/>
                  </a:lnTo>
                  <a:lnTo>
                    <a:pt x="1503" y="8637"/>
                  </a:lnTo>
                  <a:lnTo>
                    <a:pt x="1819" y="10177"/>
                  </a:lnTo>
                  <a:lnTo>
                    <a:pt x="4736" y="10177"/>
                  </a:lnTo>
                  <a:lnTo>
                    <a:pt x="6706" y="9142"/>
                  </a:lnTo>
                  <a:lnTo>
                    <a:pt x="8751" y="10809"/>
                  </a:lnTo>
                  <a:lnTo>
                    <a:pt x="10570" y="10089"/>
                  </a:lnTo>
                  <a:lnTo>
                    <a:pt x="11529" y="8789"/>
                  </a:lnTo>
                  <a:lnTo>
                    <a:pt x="10102" y="5695"/>
                  </a:lnTo>
                  <a:lnTo>
                    <a:pt x="11201" y="2614"/>
                  </a:lnTo>
                  <a:lnTo>
                    <a:pt x="13171" y="1111"/>
                  </a:lnTo>
                  <a:lnTo>
                    <a:pt x="12072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149;p54">
              <a:extLst>
                <a:ext uri="{FF2B5EF4-FFF2-40B4-BE49-F238E27FC236}">
                  <a16:creationId xmlns:a16="http://schemas.microsoft.com/office/drawing/2014/main" id="{55C25C09-2719-4D6B-8D7D-FF7628F84CF1}"/>
                </a:ext>
              </a:extLst>
            </p:cNvPr>
            <p:cNvSpPr/>
            <p:nvPr/>
          </p:nvSpPr>
          <p:spPr>
            <a:xfrm>
              <a:off x="1506825" y="1202875"/>
              <a:ext cx="349150" cy="287600"/>
            </a:xfrm>
            <a:custGeom>
              <a:avLst/>
              <a:gdLst/>
              <a:ahLst/>
              <a:cxnLst/>
              <a:rect l="l" t="t" r="r" b="b"/>
              <a:pathLst>
                <a:path w="13966" h="11504" extrusionOk="0">
                  <a:moveTo>
                    <a:pt x="12274" y="682"/>
                  </a:moveTo>
                  <a:lnTo>
                    <a:pt x="13006" y="1414"/>
                  </a:lnTo>
                  <a:lnTo>
                    <a:pt x="11238" y="2766"/>
                  </a:lnTo>
                  <a:lnTo>
                    <a:pt x="10064" y="6061"/>
                  </a:lnTo>
                  <a:lnTo>
                    <a:pt x="11478" y="9092"/>
                  </a:lnTo>
                  <a:lnTo>
                    <a:pt x="10683" y="10178"/>
                  </a:lnTo>
                  <a:lnTo>
                    <a:pt x="9129" y="10784"/>
                  </a:lnTo>
                  <a:lnTo>
                    <a:pt x="7059" y="9117"/>
                  </a:lnTo>
                  <a:lnTo>
                    <a:pt x="4975" y="10203"/>
                  </a:lnTo>
                  <a:lnTo>
                    <a:pt x="2399" y="10203"/>
                  </a:lnTo>
                  <a:lnTo>
                    <a:pt x="2134" y="8915"/>
                  </a:lnTo>
                  <a:lnTo>
                    <a:pt x="1465" y="7640"/>
                  </a:lnTo>
                  <a:lnTo>
                    <a:pt x="4937" y="7349"/>
                  </a:lnTo>
                  <a:lnTo>
                    <a:pt x="3245" y="6415"/>
                  </a:lnTo>
                  <a:lnTo>
                    <a:pt x="644" y="6415"/>
                  </a:lnTo>
                  <a:lnTo>
                    <a:pt x="644" y="4559"/>
                  </a:lnTo>
                  <a:lnTo>
                    <a:pt x="4495" y="4053"/>
                  </a:lnTo>
                  <a:lnTo>
                    <a:pt x="1781" y="3132"/>
                  </a:lnTo>
                  <a:lnTo>
                    <a:pt x="2008" y="2399"/>
                  </a:lnTo>
                  <a:lnTo>
                    <a:pt x="5253" y="1377"/>
                  </a:lnTo>
                  <a:lnTo>
                    <a:pt x="8208" y="2071"/>
                  </a:lnTo>
                  <a:lnTo>
                    <a:pt x="7627" y="4003"/>
                  </a:lnTo>
                  <a:lnTo>
                    <a:pt x="9193" y="5026"/>
                  </a:lnTo>
                  <a:lnTo>
                    <a:pt x="10190" y="1086"/>
                  </a:lnTo>
                  <a:lnTo>
                    <a:pt x="12274" y="682"/>
                  </a:lnTo>
                  <a:close/>
                  <a:moveTo>
                    <a:pt x="12488" y="0"/>
                  </a:moveTo>
                  <a:lnTo>
                    <a:pt x="9685" y="543"/>
                  </a:lnTo>
                  <a:lnTo>
                    <a:pt x="8801" y="4016"/>
                  </a:lnTo>
                  <a:lnTo>
                    <a:pt x="8372" y="3738"/>
                  </a:lnTo>
                  <a:lnTo>
                    <a:pt x="9003" y="1616"/>
                  </a:lnTo>
                  <a:lnTo>
                    <a:pt x="5228" y="733"/>
                  </a:lnTo>
                  <a:lnTo>
                    <a:pt x="1503" y="1907"/>
                  </a:lnTo>
                  <a:lnTo>
                    <a:pt x="998" y="3536"/>
                  </a:lnTo>
                  <a:lnTo>
                    <a:pt x="1717" y="3788"/>
                  </a:lnTo>
                  <a:lnTo>
                    <a:pt x="0" y="4003"/>
                  </a:lnTo>
                  <a:lnTo>
                    <a:pt x="0" y="7046"/>
                  </a:lnTo>
                  <a:lnTo>
                    <a:pt x="1010" y="7046"/>
                  </a:lnTo>
                  <a:lnTo>
                    <a:pt x="442" y="7097"/>
                  </a:lnTo>
                  <a:lnTo>
                    <a:pt x="1515" y="9079"/>
                  </a:lnTo>
                  <a:lnTo>
                    <a:pt x="1882" y="10834"/>
                  </a:lnTo>
                  <a:lnTo>
                    <a:pt x="5127" y="10834"/>
                  </a:lnTo>
                  <a:lnTo>
                    <a:pt x="6983" y="9862"/>
                  </a:lnTo>
                  <a:lnTo>
                    <a:pt x="9016" y="11503"/>
                  </a:lnTo>
                  <a:lnTo>
                    <a:pt x="11087" y="10708"/>
                  </a:lnTo>
                  <a:lnTo>
                    <a:pt x="12210" y="9167"/>
                  </a:lnTo>
                  <a:lnTo>
                    <a:pt x="10758" y="6023"/>
                  </a:lnTo>
                  <a:lnTo>
                    <a:pt x="11781" y="3144"/>
                  </a:lnTo>
                  <a:lnTo>
                    <a:pt x="13966" y="1490"/>
                  </a:lnTo>
                  <a:lnTo>
                    <a:pt x="12488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150;p54">
              <a:extLst>
                <a:ext uri="{FF2B5EF4-FFF2-40B4-BE49-F238E27FC236}">
                  <a16:creationId xmlns:a16="http://schemas.microsoft.com/office/drawing/2014/main" id="{9C3A39F5-EACD-4098-9CF1-1E6A34C6C07A}"/>
                </a:ext>
              </a:extLst>
            </p:cNvPr>
            <p:cNvSpPr/>
            <p:nvPr/>
          </p:nvSpPr>
          <p:spPr>
            <a:xfrm>
              <a:off x="1843950" y="1219275"/>
              <a:ext cx="96625" cy="163875"/>
            </a:xfrm>
            <a:custGeom>
              <a:avLst/>
              <a:gdLst/>
              <a:ahLst/>
              <a:cxnLst/>
              <a:rect l="l" t="t" r="r" b="b"/>
              <a:pathLst>
                <a:path w="3865" h="6555" extrusionOk="0">
                  <a:moveTo>
                    <a:pt x="2602" y="1"/>
                  </a:moveTo>
                  <a:lnTo>
                    <a:pt x="2046" y="1339"/>
                  </a:lnTo>
                  <a:lnTo>
                    <a:pt x="1466" y="3334"/>
                  </a:lnTo>
                  <a:lnTo>
                    <a:pt x="1024" y="1642"/>
                  </a:lnTo>
                  <a:lnTo>
                    <a:pt x="1" y="3246"/>
                  </a:lnTo>
                  <a:lnTo>
                    <a:pt x="392" y="5026"/>
                  </a:lnTo>
                  <a:lnTo>
                    <a:pt x="1024" y="6554"/>
                  </a:lnTo>
                  <a:lnTo>
                    <a:pt x="3057" y="5014"/>
                  </a:lnTo>
                  <a:lnTo>
                    <a:pt x="3865" y="3221"/>
                  </a:lnTo>
                  <a:lnTo>
                    <a:pt x="3865" y="1339"/>
                  </a:lnTo>
                  <a:lnTo>
                    <a:pt x="2602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151;p54">
              <a:extLst>
                <a:ext uri="{FF2B5EF4-FFF2-40B4-BE49-F238E27FC236}">
                  <a16:creationId xmlns:a16="http://schemas.microsoft.com/office/drawing/2014/main" id="{DD085117-2047-443D-AFAA-8152F6C019A2}"/>
                </a:ext>
              </a:extLst>
            </p:cNvPr>
            <p:cNvSpPr/>
            <p:nvPr/>
          </p:nvSpPr>
          <p:spPr>
            <a:xfrm>
              <a:off x="1835425" y="1205075"/>
              <a:ext cx="113050" cy="190700"/>
            </a:xfrm>
            <a:custGeom>
              <a:avLst/>
              <a:gdLst/>
              <a:ahLst/>
              <a:cxnLst/>
              <a:rect l="l" t="t" r="r" b="b"/>
              <a:pathLst>
                <a:path w="4522" h="7628" extrusionOk="0">
                  <a:moveTo>
                    <a:pt x="3044" y="1150"/>
                  </a:moveTo>
                  <a:lnTo>
                    <a:pt x="3890" y="2034"/>
                  </a:lnTo>
                  <a:lnTo>
                    <a:pt x="3890" y="3726"/>
                  </a:lnTo>
                  <a:lnTo>
                    <a:pt x="3145" y="5380"/>
                  </a:lnTo>
                  <a:lnTo>
                    <a:pt x="1503" y="6630"/>
                  </a:lnTo>
                  <a:lnTo>
                    <a:pt x="1049" y="5519"/>
                  </a:lnTo>
                  <a:lnTo>
                    <a:pt x="683" y="3877"/>
                  </a:lnTo>
                  <a:lnTo>
                    <a:pt x="1238" y="2981"/>
                  </a:lnTo>
                  <a:lnTo>
                    <a:pt x="1781" y="5089"/>
                  </a:lnTo>
                  <a:lnTo>
                    <a:pt x="2678" y="2034"/>
                  </a:lnTo>
                  <a:lnTo>
                    <a:pt x="3044" y="1150"/>
                  </a:lnTo>
                  <a:close/>
                  <a:moveTo>
                    <a:pt x="2842" y="1"/>
                  </a:moveTo>
                  <a:lnTo>
                    <a:pt x="2084" y="1819"/>
                  </a:lnTo>
                  <a:lnTo>
                    <a:pt x="1819" y="2715"/>
                  </a:lnTo>
                  <a:lnTo>
                    <a:pt x="1491" y="1427"/>
                  </a:lnTo>
                  <a:lnTo>
                    <a:pt x="1" y="3763"/>
                  </a:lnTo>
                  <a:lnTo>
                    <a:pt x="443" y="5708"/>
                  </a:lnTo>
                  <a:lnTo>
                    <a:pt x="1238" y="7627"/>
                  </a:lnTo>
                  <a:lnTo>
                    <a:pt x="3650" y="5784"/>
                  </a:lnTo>
                  <a:lnTo>
                    <a:pt x="4496" y="3915"/>
                  </a:lnTo>
                  <a:lnTo>
                    <a:pt x="4521" y="1781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152;p54">
              <a:extLst>
                <a:ext uri="{FF2B5EF4-FFF2-40B4-BE49-F238E27FC236}">
                  <a16:creationId xmlns:a16="http://schemas.microsoft.com/office/drawing/2014/main" id="{A654274C-994D-4319-9C9A-8736DE5CA64F}"/>
                </a:ext>
              </a:extLst>
            </p:cNvPr>
            <p:cNvSpPr/>
            <p:nvPr/>
          </p:nvSpPr>
          <p:spPr>
            <a:xfrm>
              <a:off x="1794700" y="1458875"/>
              <a:ext cx="74850" cy="69800"/>
            </a:xfrm>
            <a:custGeom>
              <a:avLst/>
              <a:gdLst/>
              <a:ahLst/>
              <a:cxnLst/>
              <a:rect l="l" t="t" r="r" b="b"/>
              <a:pathLst>
                <a:path w="2994" h="2792" extrusionOk="0">
                  <a:moveTo>
                    <a:pt x="1971" y="1"/>
                  </a:moveTo>
                  <a:lnTo>
                    <a:pt x="872" y="847"/>
                  </a:lnTo>
                  <a:lnTo>
                    <a:pt x="1" y="1465"/>
                  </a:lnTo>
                  <a:lnTo>
                    <a:pt x="1504" y="2791"/>
                  </a:lnTo>
                  <a:lnTo>
                    <a:pt x="2994" y="2791"/>
                  </a:lnTo>
                  <a:lnTo>
                    <a:pt x="1971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153;p54">
              <a:extLst>
                <a:ext uri="{FF2B5EF4-FFF2-40B4-BE49-F238E27FC236}">
                  <a16:creationId xmlns:a16="http://schemas.microsoft.com/office/drawing/2014/main" id="{686D670D-27D5-42D5-A347-59754910F33A}"/>
                </a:ext>
              </a:extLst>
            </p:cNvPr>
            <p:cNvSpPr/>
            <p:nvPr/>
          </p:nvSpPr>
          <p:spPr>
            <a:xfrm>
              <a:off x="1782075" y="1445925"/>
              <a:ext cx="98850" cy="90625"/>
            </a:xfrm>
            <a:custGeom>
              <a:avLst/>
              <a:gdLst/>
              <a:ahLst/>
              <a:cxnLst/>
              <a:rect l="l" t="t" r="r" b="b"/>
              <a:pathLst>
                <a:path w="3954" h="3625" extrusionOk="0">
                  <a:moveTo>
                    <a:pt x="2324" y="1024"/>
                  </a:moveTo>
                  <a:lnTo>
                    <a:pt x="3057" y="2994"/>
                  </a:lnTo>
                  <a:lnTo>
                    <a:pt x="2122" y="2994"/>
                  </a:lnTo>
                  <a:lnTo>
                    <a:pt x="1011" y="2009"/>
                  </a:lnTo>
                  <a:lnTo>
                    <a:pt x="2324" y="1024"/>
                  </a:lnTo>
                  <a:close/>
                  <a:moveTo>
                    <a:pt x="2627" y="1"/>
                  </a:moveTo>
                  <a:lnTo>
                    <a:pt x="1188" y="1112"/>
                  </a:lnTo>
                  <a:lnTo>
                    <a:pt x="1" y="1958"/>
                  </a:lnTo>
                  <a:lnTo>
                    <a:pt x="1882" y="3625"/>
                  </a:lnTo>
                  <a:lnTo>
                    <a:pt x="3953" y="3625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154;p54">
              <a:extLst>
                <a:ext uri="{FF2B5EF4-FFF2-40B4-BE49-F238E27FC236}">
                  <a16:creationId xmlns:a16="http://schemas.microsoft.com/office/drawing/2014/main" id="{23F56C1A-18F2-41D1-AB31-9B35235010F7}"/>
                </a:ext>
              </a:extLst>
            </p:cNvPr>
            <p:cNvSpPr/>
            <p:nvPr/>
          </p:nvSpPr>
          <p:spPr>
            <a:xfrm>
              <a:off x="241275" y="1079650"/>
              <a:ext cx="2559200" cy="3887025"/>
            </a:xfrm>
            <a:custGeom>
              <a:avLst/>
              <a:gdLst/>
              <a:ahLst/>
              <a:cxnLst/>
              <a:rect l="l" t="t" r="r" b="b"/>
              <a:pathLst>
                <a:path w="102368" h="155481" extrusionOk="0">
                  <a:moveTo>
                    <a:pt x="22033" y="0"/>
                  </a:moveTo>
                  <a:cubicBezTo>
                    <a:pt x="21541" y="0"/>
                    <a:pt x="20848" y="207"/>
                    <a:pt x="19875" y="825"/>
                  </a:cubicBezTo>
                  <a:cubicBezTo>
                    <a:pt x="16958" y="2669"/>
                    <a:pt x="16718" y="2669"/>
                    <a:pt x="16718" y="2669"/>
                  </a:cubicBezTo>
                  <a:lnTo>
                    <a:pt x="14357" y="4096"/>
                  </a:lnTo>
                  <a:lnTo>
                    <a:pt x="14357" y="5043"/>
                  </a:lnTo>
                  <a:lnTo>
                    <a:pt x="15304" y="8351"/>
                  </a:lnTo>
                  <a:lnTo>
                    <a:pt x="15532" y="10056"/>
                  </a:lnTo>
                  <a:lnTo>
                    <a:pt x="13423" y="9450"/>
                  </a:lnTo>
                  <a:lnTo>
                    <a:pt x="12665" y="8869"/>
                  </a:lnTo>
                  <a:lnTo>
                    <a:pt x="10051" y="10043"/>
                  </a:lnTo>
                  <a:lnTo>
                    <a:pt x="9319" y="11584"/>
                  </a:lnTo>
                  <a:lnTo>
                    <a:pt x="9319" y="12606"/>
                  </a:lnTo>
                  <a:lnTo>
                    <a:pt x="11920" y="12998"/>
                  </a:lnTo>
                  <a:lnTo>
                    <a:pt x="13890" y="12846"/>
                  </a:lnTo>
                  <a:lnTo>
                    <a:pt x="13890" y="12846"/>
                  </a:lnTo>
                  <a:lnTo>
                    <a:pt x="12236" y="14854"/>
                  </a:lnTo>
                  <a:lnTo>
                    <a:pt x="9281" y="15447"/>
                  </a:lnTo>
                  <a:lnTo>
                    <a:pt x="7324" y="17884"/>
                  </a:lnTo>
                  <a:lnTo>
                    <a:pt x="5922" y="20094"/>
                  </a:lnTo>
                  <a:lnTo>
                    <a:pt x="6478" y="22228"/>
                  </a:lnTo>
                  <a:lnTo>
                    <a:pt x="7665" y="23491"/>
                  </a:lnTo>
                  <a:lnTo>
                    <a:pt x="9559" y="25069"/>
                  </a:lnTo>
                  <a:cubicBezTo>
                    <a:pt x="9559" y="25069"/>
                    <a:pt x="8448" y="26534"/>
                    <a:pt x="8372" y="26862"/>
                  </a:cubicBezTo>
                  <a:cubicBezTo>
                    <a:pt x="8296" y="27191"/>
                    <a:pt x="2841" y="30196"/>
                    <a:pt x="2841" y="30196"/>
                  </a:cubicBezTo>
                  <a:lnTo>
                    <a:pt x="0" y="31610"/>
                  </a:lnTo>
                  <a:lnTo>
                    <a:pt x="0" y="31610"/>
                  </a:lnTo>
                  <a:lnTo>
                    <a:pt x="4344" y="30903"/>
                  </a:lnTo>
                  <a:lnTo>
                    <a:pt x="10178" y="28529"/>
                  </a:lnTo>
                  <a:lnTo>
                    <a:pt x="12476" y="25852"/>
                  </a:lnTo>
                  <a:lnTo>
                    <a:pt x="14446" y="24110"/>
                  </a:lnTo>
                  <a:lnTo>
                    <a:pt x="16883" y="22380"/>
                  </a:lnTo>
                  <a:lnTo>
                    <a:pt x="15393" y="25132"/>
                  </a:lnTo>
                  <a:lnTo>
                    <a:pt x="17287" y="24741"/>
                  </a:lnTo>
                  <a:cubicBezTo>
                    <a:pt x="17287" y="24741"/>
                    <a:pt x="19648" y="24034"/>
                    <a:pt x="19812" y="23794"/>
                  </a:cubicBezTo>
                  <a:cubicBezTo>
                    <a:pt x="19818" y="23784"/>
                    <a:pt x="19832" y="23779"/>
                    <a:pt x="19854" y="23779"/>
                  </a:cubicBezTo>
                  <a:cubicBezTo>
                    <a:pt x="20342" y="23779"/>
                    <a:pt x="24610" y="26319"/>
                    <a:pt x="24610" y="26319"/>
                  </a:cubicBezTo>
                  <a:lnTo>
                    <a:pt x="26113" y="29085"/>
                  </a:lnTo>
                  <a:lnTo>
                    <a:pt x="26820" y="33100"/>
                  </a:lnTo>
                  <a:lnTo>
                    <a:pt x="26189" y="36105"/>
                  </a:lnTo>
                  <a:lnTo>
                    <a:pt x="25633" y="38151"/>
                  </a:lnTo>
                  <a:lnTo>
                    <a:pt x="26429" y="40045"/>
                  </a:lnTo>
                  <a:lnTo>
                    <a:pt x="27376" y="37040"/>
                  </a:lnTo>
                  <a:lnTo>
                    <a:pt x="28474" y="36105"/>
                  </a:lnTo>
                  <a:lnTo>
                    <a:pt x="29194" y="40512"/>
                  </a:lnTo>
                  <a:lnTo>
                    <a:pt x="30457" y="43505"/>
                  </a:lnTo>
                  <a:lnTo>
                    <a:pt x="28083" y="42015"/>
                  </a:lnTo>
                  <a:lnTo>
                    <a:pt x="27856" y="43505"/>
                  </a:lnTo>
                  <a:lnTo>
                    <a:pt x="29585" y="47293"/>
                  </a:lnTo>
                  <a:lnTo>
                    <a:pt x="29346" y="49894"/>
                  </a:lnTo>
                  <a:lnTo>
                    <a:pt x="28083" y="52419"/>
                  </a:lnTo>
                  <a:lnTo>
                    <a:pt x="27616" y="56763"/>
                  </a:lnTo>
                  <a:lnTo>
                    <a:pt x="27931" y="61258"/>
                  </a:lnTo>
                  <a:lnTo>
                    <a:pt x="29661" y="64011"/>
                  </a:lnTo>
                  <a:lnTo>
                    <a:pt x="31404" y="65198"/>
                  </a:lnTo>
                  <a:lnTo>
                    <a:pt x="32666" y="68670"/>
                  </a:lnTo>
                  <a:lnTo>
                    <a:pt x="33538" y="71713"/>
                  </a:lnTo>
                  <a:lnTo>
                    <a:pt x="34081" y="73708"/>
                  </a:lnTo>
                  <a:lnTo>
                    <a:pt x="36631" y="76398"/>
                  </a:lnTo>
                  <a:lnTo>
                    <a:pt x="36631" y="76398"/>
                  </a:lnTo>
                  <a:lnTo>
                    <a:pt x="36050" y="73241"/>
                  </a:lnTo>
                  <a:lnTo>
                    <a:pt x="34560" y="71347"/>
                  </a:lnTo>
                  <a:lnTo>
                    <a:pt x="33929" y="66852"/>
                  </a:lnTo>
                  <a:lnTo>
                    <a:pt x="35343" y="68506"/>
                  </a:lnTo>
                  <a:lnTo>
                    <a:pt x="36215" y="71713"/>
                  </a:lnTo>
                  <a:lnTo>
                    <a:pt x="38424" y="73784"/>
                  </a:lnTo>
                  <a:lnTo>
                    <a:pt x="40470" y="77332"/>
                  </a:lnTo>
                  <a:lnTo>
                    <a:pt x="40634" y="79618"/>
                  </a:lnTo>
                  <a:lnTo>
                    <a:pt x="42288" y="81436"/>
                  </a:lnTo>
                  <a:lnTo>
                    <a:pt x="46241" y="82623"/>
                  </a:lnTo>
                  <a:lnTo>
                    <a:pt x="49082" y="84113"/>
                  </a:lnTo>
                  <a:lnTo>
                    <a:pt x="49940" y="83557"/>
                  </a:lnTo>
                  <a:lnTo>
                    <a:pt x="52541" y="85616"/>
                  </a:lnTo>
                  <a:lnTo>
                    <a:pt x="55458" y="86247"/>
                  </a:lnTo>
                  <a:lnTo>
                    <a:pt x="57428" y="88457"/>
                  </a:lnTo>
                  <a:lnTo>
                    <a:pt x="58855" y="90035"/>
                  </a:lnTo>
                  <a:lnTo>
                    <a:pt x="61380" y="91373"/>
                  </a:lnTo>
                  <a:lnTo>
                    <a:pt x="62643" y="90275"/>
                  </a:lnTo>
                  <a:lnTo>
                    <a:pt x="64221" y="92081"/>
                  </a:lnTo>
                  <a:lnTo>
                    <a:pt x="63906" y="95553"/>
                  </a:lnTo>
                  <a:lnTo>
                    <a:pt x="62378" y="97346"/>
                  </a:lnTo>
                  <a:lnTo>
                    <a:pt x="61595" y="99644"/>
                  </a:lnTo>
                  <a:lnTo>
                    <a:pt x="61355" y="101854"/>
                  </a:lnTo>
                  <a:lnTo>
                    <a:pt x="60875" y="103028"/>
                  </a:lnTo>
                  <a:lnTo>
                    <a:pt x="63325" y="105629"/>
                  </a:lnTo>
                  <a:lnTo>
                    <a:pt x="65459" y="108862"/>
                  </a:lnTo>
                  <a:lnTo>
                    <a:pt x="67580" y="112170"/>
                  </a:lnTo>
                  <a:lnTo>
                    <a:pt x="69550" y="113281"/>
                  </a:lnTo>
                  <a:lnTo>
                    <a:pt x="70813" y="115011"/>
                  </a:lnTo>
                  <a:lnTo>
                    <a:pt x="71293" y="119746"/>
                  </a:lnTo>
                  <a:lnTo>
                    <a:pt x="71532" y="123610"/>
                  </a:lnTo>
                  <a:lnTo>
                    <a:pt x="71293" y="127562"/>
                  </a:lnTo>
                  <a:lnTo>
                    <a:pt x="71444" y="129608"/>
                  </a:lnTo>
                  <a:lnTo>
                    <a:pt x="70661" y="132765"/>
                  </a:lnTo>
                  <a:lnTo>
                    <a:pt x="70585" y="135214"/>
                  </a:lnTo>
                  <a:lnTo>
                    <a:pt x="70813" y="138220"/>
                  </a:lnTo>
                  <a:lnTo>
                    <a:pt x="72151" y="139167"/>
                  </a:lnTo>
                  <a:lnTo>
                    <a:pt x="70346" y="143334"/>
                  </a:lnTo>
                  <a:lnTo>
                    <a:pt x="71684" y="145392"/>
                  </a:lnTo>
                  <a:lnTo>
                    <a:pt x="72000" y="147210"/>
                  </a:lnTo>
                  <a:lnTo>
                    <a:pt x="73225" y="150998"/>
                  </a:lnTo>
                  <a:lnTo>
                    <a:pt x="75548" y="154344"/>
                  </a:lnTo>
                  <a:lnTo>
                    <a:pt x="77278" y="155481"/>
                  </a:lnTo>
                  <a:lnTo>
                    <a:pt x="80283" y="155481"/>
                  </a:lnTo>
                  <a:lnTo>
                    <a:pt x="81546" y="153991"/>
                  </a:lnTo>
                  <a:lnTo>
                    <a:pt x="78313" y="152248"/>
                  </a:lnTo>
                  <a:lnTo>
                    <a:pt x="77126" y="149331"/>
                  </a:lnTo>
                  <a:cubicBezTo>
                    <a:pt x="77126" y="149331"/>
                    <a:pt x="75864" y="148826"/>
                    <a:pt x="77050" y="147399"/>
                  </a:cubicBezTo>
                  <a:cubicBezTo>
                    <a:pt x="78237" y="145985"/>
                    <a:pt x="78237" y="145960"/>
                    <a:pt x="78237" y="145960"/>
                  </a:cubicBezTo>
                  <a:lnTo>
                    <a:pt x="78553" y="144925"/>
                  </a:lnTo>
                  <a:lnTo>
                    <a:pt x="76899" y="143738"/>
                  </a:lnTo>
                  <a:lnTo>
                    <a:pt x="77758" y="142083"/>
                  </a:lnTo>
                  <a:lnTo>
                    <a:pt x="78553" y="141528"/>
                  </a:lnTo>
                  <a:lnTo>
                    <a:pt x="78945" y="139318"/>
                  </a:lnTo>
                  <a:lnTo>
                    <a:pt x="78389" y="138055"/>
                  </a:lnTo>
                  <a:lnTo>
                    <a:pt x="78465" y="136957"/>
                  </a:lnTo>
                  <a:lnTo>
                    <a:pt x="79892" y="137108"/>
                  </a:lnTo>
                  <a:lnTo>
                    <a:pt x="79967" y="135530"/>
                  </a:lnTo>
                  <a:lnTo>
                    <a:pt x="79967" y="134962"/>
                  </a:lnTo>
                  <a:lnTo>
                    <a:pt x="81861" y="134406"/>
                  </a:lnTo>
                  <a:lnTo>
                    <a:pt x="83755" y="133926"/>
                  </a:lnTo>
                  <a:lnTo>
                    <a:pt x="83755" y="131805"/>
                  </a:lnTo>
                  <a:lnTo>
                    <a:pt x="83604" y="130542"/>
                  </a:lnTo>
                  <a:lnTo>
                    <a:pt x="83516" y="129595"/>
                  </a:lnTo>
                  <a:lnTo>
                    <a:pt x="86205" y="130063"/>
                  </a:lnTo>
                  <a:lnTo>
                    <a:pt x="87821" y="128484"/>
                  </a:lnTo>
                  <a:lnTo>
                    <a:pt x="89261" y="126047"/>
                  </a:lnTo>
                  <a:lnTo>
                    <a:pt x="90612" y="124065"/>
                  </a:lnTo>
                  <a:lnTo>
                    <a:pt x="91079" y="121312"/>
                  </a:lnTo>
                  <a:lnTo>
                    <a:pt x="93605" y="119570"/>
                  </a:lnTo>
                  <a:lnTo>
                    <a:pt x="96294" y="118155"/>
                  </a:lnTo>
                  <a:lnTo>
                    <a:pt x="97633" y="117360"/>
                  </a:lnTo>
                  <a:lnTo>
                    <a:pt x="98188" y="113572"/>
                  </a:lnTo>
                  <a:lnTo>
                    <a:pt x="99047" y="110415"/>
                  </a:lnTo>
                  <a:lnTo>
                    <a:pt x="99451" y="108445"/>
                  </a:lnTo>
                  <a:lnTo>
                    <a:pt x="101257" y="106160"/>
                  </a:lnTo>
                  <a:lnTo>
                    <a:pt x="102368" y="104190"/>
                  </a:lnTo>
                  <a:lnTo>
                    <a:pt x="101332" y="102296"/>
                  </a:lnTo>
                  <a:cubicBezTo>
                    <a:pt x="101332" y="102296"/>
                    <a:pt x="101888" y="102220"/>
                    <a:pt x="98655" y="100957"/>
                  </a:cubicBezTo>
                  <a:lnTo>
                    <a:pt x="95423" y="99695"/>
                  </a:lnTo>
                  <a:lnTo>
                    <a:pt x="93529" y="99379"/>
                  </a:lnTo>
                  <a:lnTo>
                    <a:pt x="91471" y="98596"/>
                  </a:lnTo>
                  <a:lnTo>
                    <a:pt x="89185" y="97649"/>
                  </a:lnTo>
                  <a:lnTo>
                    <a:pt x="88011" y="94884"/>
                  </a:lnTo>
                  <a:lnTo>
                    <a:pt x="86508" y="92750"/>
                  </a:lnTo>
                  <a:lnTo>
                    <a:pt x="83124" y="91651"/>
                  </a:lnTo>
                  <a:lnTo>
                    <a:pt x="80914" y="91411"/>
                  </a:lnTo>
                  <a:lnTo>
                    <a:pt x="78616" y="89202"/>
                  </a:lnTo>
                  <a:lnTo>
                    <a:pt x="76571" y="88015"/>
                  </a:lnTo>
                  <a:lnTo>
                    <a:pt x="74121" y="87787"/>
                  </a:lnTo>
                  <a:lnTo>
                    <a:pt x="71596" y="87156"/>
                  </a:lnTo>
                  <a:lnTo>
                    <a:pt x="68755" y="87232"/>
                  </a:lnTo>
                  <a:cubicBezTo>
                    <a:pt x="68755" y="87232"/>
                    <a:pt x="65522" y="88179"/>
                    <a:pt x="65446" y="88495"/>
                  </a:cubicBezTo>
                  <a:cubicBezTo>
                    <a:pt x="65358" y="88810"/>
                    <a:pt x="64903" y="90174"/>
                    <a:pt x="64903" y="90174"/>
                  </a:cubicBezTo>
                  <a:lnTo>
                    <a:pt x="63325" y="88911"/>
                  </a:lnTo>
                  <a:lnTo>
                    <a:pt x="61595" y="89467"/>
                  </a:lnTo>
                  <a:lnTo>
                    <a:pt x="59852" y="88596"/>
                  </a:lnTo>
                  <a:lnTo>
                    <a:pt x="58590" y="85994"/>
                  </a:lnTo>
                  <a:lnTo>
                    <a:pt x="59385" y="83949"/>
                  </a:lnTo>
                  <a:lnTo>
                    <a:pt x="57491" y="83317"/>
                  </a:lnTo>
                  <a:lnTo>
                    <a:pt x="54966" y="83002"/>
                  </a:lnTo>
                  <a:lnTo>
                    <a:pt x="55673" y="81032"/>
                  </a:lnTo>
                  <a:lnTo>
                    <a:pt x="56380" y="79643"/>
                  </a:lnTo>
                  <a:lnTo>
                    <a:pt x="56532" y="78507"/>
                  </a:lnTo>
                  <a:lnTo>
                    <a:pt x="53779" y="78507"/>
                  </a:lnTo>
                  <a:lnTo>
                    <a:pt x="52592" y="80476"/>
                  </a:lnTo>
                  <a:lnTo>
                    <a:pt x="49915" y="81423"/>
                  </a:lnTo>
                  <a:lnTo>
                    <a:pt x="47933" y="78747"/>
                  </a:lnTo>
                  <a:lnTo>
                    <a:pt x="47541" y="75160"/>
                  </a:lnTo>
                  <a:lnTo>
                    <a:pt x="48412" y="72218"/>
                  </a:lnTo>
                  <a:lnTo>
                    <a:pt x="51165" y="70173"/>
                  </a:lnTo>
                  <a:lnTo>
                    <a:pt x="54095" y="69769"/>
                  </a:lnTo>
                  <a:lnTo>
                    <a:pt x="55433" y="70880"/>
                  </a:lnTo>
                  <a:lnTo>
                    <a:pt x="56064" y="69693"/>
                  </a:lnTo>
                  <a:lnTo>
                    <a:pt x="58198" y="69693"/>
                  </a:lnTo>
                  <a:lnTo>
                    <a:pt x="60964" y="70552"/>
                  </a:lnTo>
                  <a:lnTo>
                    <a:pt x="61191" y="72521"/>
                  </a:lnTo>
                  <a:lnTo>
                    <a:pt x="62529" y="74567"/>
                  </a:lnTo>
                  <a:lnTo>
                    <a:pt x="62933" y="72484"/>
                  </a:lnTo>
                  <a:lnTo>
                    <a:pt x="62769" y="68759"/>
                  </a:lnTo>
                  <a:lnTo>
                    <a:pt x="63805" y="66852"/>
                  </a:lnTo>
                  <a:lnTo>
                    <a:pt x="66797" y="64806"/>
                  </a:lnTo>
                  <a:lnTo>
                    <a:pt x="68300" y="62281"/>
                  </a:lnTo>
                  <a:lnTo>
                    <a:pt x="69083" y="60248"/>
                  </a:lnTo>
                  <a:lnTo>
                    <a:pt x="71684" y="57697"/>
                  </a:lnTo>
                  <a:lnTo>
                    <a:pt x="73338" y="57697"/>
                  </a:lnTo>
                  <a:lnTo>
                    <a:pt x="74197" y="55412"/>
                  </a:lnTo>
                  <a:lnTo>
                    <a:pt x="76722" y="53758"/>
                  </a:lnTo>
                  <a:lnTo>
                    <a:pt x="77833" y="55488"/>
                  </a:lnTo>
                  <a:lnTo>
                    <a:pt x="79879" y="54187"/>
                  </a:lnTo>
                  <a:lnTo>
                    <a:pt x="83351" y="52748"/>
                  </a:lnTo>
                  <a:lnTo>
                    <a:pt x="82569" y="51876"/>
                  </a:lnTo>
                  <a:lnTo>
                    <a:pt x="79412" y="52104"/>
                  </a:lnTo>
                  <a:lnTo>
                    <a:pt x="78692" y="50525"/>
                  </a:lnTo>
                  <a:lnTo>
                    <a:pt x="78692" y="49187"/>
                  </a:lnTo>
                  <a:lnTo>
                    <a:pt x="77833" y="48707"/>
                  </a:lnTo>
                  <a:lnTo>
                    <a:pt x="76091" y="49502"/>
                  </a:lnTo>
                  <a:lnTo>
                    <a:pt x="78540" y="48240"/>
                  </a:lnTo>
                  <a:lnTo>
                    <a:pt x="80902" y="48240"/>
                  </a:lnTo>
                  <a:lnTo>
                    <a:pt x="83111" y="48391"/>
                  </a:lnTo>
                  <a:lnTo>
                    <a:pt x="85725" y="46901"/>
                  </a:lnTo>
                  <a:cubicBezTo>
                    <a:pt x="85725" y="46901"/>
                    <a:pt x="87619" y="45474"/>
                    <a:pt x="87695" y="45361"/>
                  </a:cubicBezTo>
                  <a:cubicBezTo>
                    <a:pt x="87771" y="45247"/>
                    <a:pt x="86041" y="42204"/>
                    <a:pt x="86041" y="42204"/>
                  </a:cubicBezTo>
                  <a:lnTo>
                    <a:pt x="83983" y="40297"/>
                  </a:lnTo>
                  <a:lnTo>
                    <a:pt x="83591" y="38151"/>
                  </a:lnTo>
                  <a:lnTo>
                    <a:pt x="83111" y="33820"/>
                  </a:lnTo>
                  <a:lnTo>
                    <a:pt x="81066" y="36105"/>
                  </a:lnTo>
                  <a:lnTo>
                    <a:pt x="79172" y="35701"/>
                  </a:lnTo>
                  <a:lnTo>
                    <a:pt x="78856" y="33656"/>
                  </a:lnTo>
                  <a:lnTo>
                    <a:pt x="79639" y="32203"/>
                  </a:lnTo>
                  <a:lnTo>
                    <a:pt x="77909" y="31724"/>
                  </a:lnTo>
                  <a:lnTo>
                    <a:pt x="76798" y="30575"/>
                  </a:lnTo>
                  <a:lnTo>
                    <a:pt x="73957" y="30575"/>
                  </a:lnTo>
                  <a:lnTo>
                    <a:pt x="73098" y="30650"/>
                  </a:lnTo>
                  <a:lnTo>
                    <a:pt x="73010" y="33491"/>
                  </a:lnTo>
                  <a:lnTo>
                    <a:pt x="71671" y="34918"/>
                  </a:lnTo>
                  <a:lnTo>
                    <a:pt x="72467" y="36156"/>
                  </a:lnTo>
                  <a:lnTo>
                    <a:pt x="72694" y="38479"/>
                  </a:lnTo>
                  <a:lnTo>
                    <a:pt x="70573" y="40285"/>
                  </a:lnTo>
                  <a:lnTo>
                    <a:pt x="68603" y="40979"/>
                  </a:lnTo>
                  <a:lnTo>
                    <a:pt x="68603" y="44136"/>
                  </a:lnTo>
                  <a:lnTo>
                    <a:pt x="67340" y="44767"/>
                  </a:lnTo>
                  <a:lnTo>
                    <a:pt x="65913" y="42962"/>
                  </a:lnTo>
                  <a:lnTo>
                    <a:pt x="66545" y="40196"/>
                  </a:lnTo>
                  <a:lnTo>
                    <a:pt x="64386" y="39098"/>
                  </a:lnTo>
                  <a:lnTo>
                    <a:pt x="62113" y="37747"/>
                  </a:lnTo>
                  <a:lnTo>
                    <a:pt x="61115" y="36888"/>
                  </a:lnTo>
                  <a:lnTo>
                    <a:pt x="60092" y="36888"/>
                  </a:lnTo>
                  <a:lnTo>
                    <a:pt x="59852" y="34123"/>
                  </a:lnTo>
                  <a:lnTo>
                    <a:pt x="60244" y="31686"/>
                  </a:lnTo>
                  <a:lnTo>
                    <a:pt x="61088" y="29679"/>
                  </a:lnTo>
                  <a:lnTo>
                    <a:pt x="61088" y="29679"/>
                  </a:lnTo>
                  <a:cubicBezTo>
                    <a:pt x="61170" y="29674"/>
                    <a:pt x="61518" y="29543"/>
                    <a:pt x="62694" y="28958"/>
                  </a:cubicBezTo>
                  <a:cubicBezTo>
                    <a:pt x="63454" y="28578"/>
                    <a:pt x="63639" y="28510"/>
                    <a:pt x="63679" y="28510"/>
                  </a:cubicBezTo>
                  <a:cubicBezTo>
                    <a:pt x="63702" y="28510"/>
                    <a:pt x="63680" y="28531"/>
                    <a:pt x="63688" y="28531"/>
                  </a:cubicBezTo>
                  <a:cubicBezTo>
                    <a:pt x="63704" y="28531"/>
                    <a:pt x="63843" y="28444"/>
                    <a:pt x="64739" y="27910"/>
                  </a:cubicBezTo>
                  <a:cubicBezTo>
                    <a:pt x="66873" y="26648"/>
                    <a:pt x="66873" y="26648"/>
                    <a:pt x="66873" y="26648"/>
                  </a:cubicBezTo>
                  <a:lnTo>
                    <a:pt x="68451" y="25145"/>
                  </a:lnTo>
                  <a:lnTo>
                    <a:pt x="69714" y="23870"/>
                  </a:lnTo>
                  <a:lnTo>
                    <a:pt x="70585" y="23642"/>
                  </a:lnTo>
                  <a:lnTo>
                    <a:pt x="73969" y="23642"/>
                  </a:lnTo>
                  <a:lnTo>
                    <a:pt x="74121" y="21597"/>
                  </a:lnTo>
                  <a:lnTo>
                    <a:pt x="75144" y="19779"/>
                  </a:lnTo>
                  <a:lnTo>
                    <a:pt x="74677" y="18049"/>
                  </a:lnTo>
                  <a:lnTo>
                    <a:pt x="73035" y="16660"/>
                  </a:lnTo>
                  <a:lnTo>
                    <a:pt x="71987" y="18693"/>
                  </a:lnTo>
                  <a:lnTo>
                    <a:pt x="70371" y="19943"/>
                  </a:lnTo>
                  <a:lnTo>
                    <a:pt x="69234" y="20726"/>
                  </a:lnTo>
                  <a:lnTo>
                    <a:pt x="69234" y="18276"/>
                  </a:lnTo>
                  <a:lnTo>
                    <a:pt x="69487" y="17013"/>
                  </a:lnTo>
                  <a:lnTo>
                    <a:pt x="69487" y="17013"/>
                  </a:lnTo>
                  <a:lnTo>
                    <a:pt x="68439" y="17960"/>
                  </a:lnTo>
                  <a:lnTo>
                    <a:pt x="67403" y="15599"/>
                  </a:lnTo>
                  <a:lnTo>
                    <a:pt x="68565" y="14336"/>
                  </a:lnTo>
                  <a:lnTo>
                    <a:pt x="69373" y="12594"/>
                  </a:lnTo>
                  <a:lnTo>
                    <a:pt x="70636" y="9841"/>
                  </a:lnTo>
                  <a:lnTo>
                    <a:pt x="71633" y="9450"/>
                  </a:lnTo>
                  <a:lnTo>
                    <a:pt x="73401" y="7783"/>
                  </a:lnTo>
                  <a:lnTo>
                    <a:pt x="72618" y="7379"/>
                  </a:lnTo>
                  <a:lnTo>
                    <a:pt x="71633" y="7240"/>
                  </a:lnTo>
                  <a:lnTo>
                    <a:pt x="69234" y="7240"/>
                  </a:lnTo>
                  <a:lnTo>
                    <a:pt x="69234" y="9450"/>
                  </a:lnTo>
                  <a:lnTo>
                    <a:pt x="67164" y="12152"/>
                  </a:lnTo>
                  <a:lnTo>
                    <a:pt x="65408" y="14854"/>
                  </a:lnTo>
                  <a:lnTo>
                    <a:pt x="66280" y="16091"/>
                  </a:lnTo>
                  <a:lnTo>
                    <a:pt x="65926" y="18516"/>
                  </a:lnTo>
                  <a:lnTo>
                    <a:pt x="62921" y="20094"/>
                  </a:lnTo>
                  <a:lnTo>
                    <a:pt x="62921" y="18276"/>
                  </a:lnTo>
                  <a:lnTo>
                    <a:pt x="61191" y="18124"/>
                  </a:lnTo>
                  <a:lnTo>
                    <a:pt x="59701" y="19299"/>
                  </a:lnTo>
                  <a:lnTo>
                    <a:pt x="57845" y="16698"/>
                  </a:lnTo>
                  <a:lnTo>
                    <a:pt x="55673" y="16698"/>
                  </a:lnTo>
                  <a:lnTo>
                    <a:pt x="54966" y="18049"/>
                  </a:lnTo>
                  <a:lnTo>
                    <a:pt x="54259" y="19071"/>
                  </a:lnTo>
                  <a:lnTo>
                    <a:pt x="53223" y="16786"/>
                  </a:lnTo>
                  <a:cubicBezTo>
                    <a:pt x="53223" y="16786"/>
                    <a:pt x="52623" y="16998"/>
                    <a:pt x="52038" y="16998"/>
                  </a:cubicBezTo>
                  <a:cubicBezTo>
                    <a:pt x="51500" y="16998"/>
                    <a:pt x="50974" y="16819"/>
                    <a:pt x="50938" y="16129"/>
                  </a:cubicBezTo>
                  <a:cubicBezTo>
                    <a:pt x="50862" y="14690"/>
                    <a:pt x="50862" y="14677"/>
                    <a:pt x="50862" y="14677"/>
                  </a:cubicBezTo>
                  <a:lnTo>
                    <a:pt x="47629" y="11672"/>
                  </a:lnTo>
                  <a:lnTo>
                    <a:pt x="46594" y="10952"/>
                  </a:lnTo>
                  <a:lnTo>
                    <a:pt x="44788" y="11268"/>
                  </a:lnTo>
                  <a:lnTo>
                    <a:pt x="43993" y="8869"/>
                  </a:lnTo>
                  <a:lnTo>
                    <a:pt x="42579" y="8427"/>
                  </a:lnTo>
                  <a:lnTo>
                    <a:pt x="39030" y="8869"/>
                  </a:lnTo>
                  <a:lnTo>
                    <a:pt x="36972" y="8427"/>
                  </a:lnTo>
                  <a:lnTo>
                    <a:pt x="34295" y="6141"/>
                  </a:lnTo>
                  <a:lnTo>
                    <a:pt x="30747" y="4462"/>
                  </a:lnTo>
                  <a:lnTo>
                    <a:pt x="28159" y="1962"/>
                  </a:lnTo>
                  <a:lnTo>
                    <a:pt x="26037" y="194"/>
                  </a:lnTo>
                  <a:lnTo>
                    <a:pt x="23196" y="825"/>
                  </a:lnTo>
                  <a:cubicBezTo>
                    <a:pt x="23196" y="825"/>
                    <a:pt x="23017" y="0"/>
                    <a:pt x="22033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155;p54">
              <a:extLst>
                <a:ext uri="{FF2B5EF4-FFF2-40B4-BE49-F238E27FC236}">
                  <a16:creationId xmlns:a16="http://schemas.microsoft.com/office/drawing/2014/main" id="{95AD8525-0DB1-41A9-AEA4-E8DA944C0F46}"/>
                </a:ext>
              </a:extLst>
            </p:cNvPr>
            <p:cNvSpPr/>
            <p:nvPr/>
          </p:nvSpPr>
          <p:spPr>
            <a:xfrm>
              <a:off x="238125" y="1071925"/>
              <a:ext cx="2568675" cy="3902025"/>
            </a:xfrm>
            <a:custGeom>
              <a:avLst/>
              <a:gdLst/>
              <a:ahLst/>
              <a:cxnLst/>
              <a:rect l="l" t="t" r="r" b="b"/>
              <a:pathLst>
                <a:path w="102747" h="156081" extrusionOk="0">
                  <a:moveTo>
                    <a:pt x="61468" y="29836"/>
                  </a:moveTo>
                  <a:cubicBezTo>
                    <a:pt x="61506" y="29899"/>
                    <a:pt x="61519" y="29962"/>
                    <a:pt x="61506" y="30025"/>
                  </a:cubicBezTo>
                  <a:lnTo>
                    <a:pt x="61342" y="29899"/>
                  </a:lnTo>
                  <a:lnTo>
                    <a:pt x="61468" y="29836"/>
                  </a:lnTo>
                  <a:close/>
                  <a:moveTo>
                    <a:pt x="101181" y="102504"/>
                  </a:moveTo>
                  <a:lnTo>
                    <a:pt x="101282" y="102542"/>
                  </a:lnTo>
                  <a:lnTo>
                    <a:pt x="101193" y="102718"/>
                  </a:lnTo>
                  <a:cubicBezTo>
                    <a:pt x="101155" y="102655"/>
                    <a:pt x="101143" y="102567"/>
                    <a:pt x="101181" y="102504"/>
                  </a:cubicBezTo>
                  <a:close/>
                  <a:moveTo>
                    <a:pt x="22159" y="618"/>
                  </a:moveTo>
                  <a:cubicBezTo>
                    <a:pt x="22328" y="618"/>
                    <a:pt x="22461" y="648"/>
                    <a:pt x="22565" y="692"/>
                  </a:cubicBezTo>
                  <a:cubicBezTo>
                    <a:pt x="22779" y="781"/>
                    <a:pt x="22943" y="970"/>
                    <a:pt x="23019" y="1198"/>
                  </a:cubicBezTo>
                  <a:lnTo>
                    <a:pt x="23385" y="1437"/>
                  </a:lnTo>
                  <a:lnTo>
                    <a:pt x="26075" y="844"/>
                  </a:lnTo>
                  <a:lnTo>
                    <a:pt x="28057" y="2498"/>
                  </a:lnTo>
                  <a:lnTo>
                    <a:pt x="30658" y="4998"/>
                  </a:lnTo>
                  <a:lnTo>
                    <a:pt x="34257" y="6716"/>
                  </a:lnTo>
                  <a:lnTo>
                    <a:pt x="36909" y="8976"/>
                  </a:lnTo>
                  <a:lnTo>
                    <a:pt x="37048" y="9052"/>
                  </a:lnTo>
                  <a:lnTo>
                    <a:pt x="39093" y="9481"/>
                  </a:lnTo>
                  <a:lnTo>
                    <a:pt x="39207" y="9481"/>
                  </a:lnTo>
                  <a:lnTo>
                    <a:pt x="42679" y="9052"/>
                  </a:lnTo>
                  <a:lnTo>
                    <a:pt x="43879" y="9430"/>
                  </a:lnTo>
                  <a:lnTo>
                    <a:pt x="44624" y="11678"/>
                  </a:lnTo>
                  <a:lnTo>
                    <a:pt x="44978" y="11893"/>
                  </a:lnTo>
                  <a:lnTo>
                    <a:pt x="46657" y="11590"/>
                  </a:lnTo>
                  <a:lnTo>
                    <a:pt x="47541" y="12208"/>
                  </a:lnTo>
                  <a:lnTo>
                    <a:pt x="50685" y="15125"/>
                  </a:lnTo>
                  <a:cubicBezTo>
                    <a:pt x="50698" y="15302"/>
                    <a:pt x="50710" y="15668"/>
                    <a:pt x="50761" y="16464"/>
                  </a:cubicBezTo>
                  <a:cubicBezTo>
                    <a:pt x="50761" y="16830"/>
                    <a:pt x="50937" y="17183"/>
                    <a:pt x="51253" y="17385"/>
                  </a:cubicBezTo>
                  <a:cubicBezTo>
                    <a:pt x="51517" y="17561"/>
                    <a:pt x="51851" y="17620"/>
                    <a:pt x="52180" y="17620"/>
                  </a:cubicBezTo>
                  <a:cubicBezTo>
                    <a:pt x="52561" y="17620"/>
                    <a:pt x="52935" y="17541"/>
                    <a:pt x="53185" y="17474"/>
                  </a:cubicBezTo>
                  <a:lnTo>
                    <a:pt x="54094" y="19507"/>
                  </a:lnTo>
                  <a:lnTo>
                    <a:pt x="54637" y="19557"/>
                  </a:lnTo>
                  <a:lnTo>
                    <a:pt x="55370" y="18497"/>
                  </a:lnTo>
                  <a:lnTo>
                    <a:pt x="55988" y="17322"/>
                  </a:lnTo>
                  <a:lnTo>
                    <a:pt x="57807" y="17322"/>
                  </a:lnTo>
                  <a:lnTo>
                    <a:pt x="59562" y="19784"/>
                  </a:lnTo>
                  <a:lnTo>
                    <a:pt x="60016" y="19848"/>
                  </a:lnTo>
                  <a:lnTo>
                    <a:pt x="61418" y="18762"/>
                  </a:lnTo>
                  <a:lnTo>
                    <a:pt x="62744" y="18875"/>
                  </a:lnTo>
                  <a:lnTo>
                    <a:pt x="62744" y="20403"/>
                  </a:lnTo>
                  <a:lnTo>
                    <a:pt x="63198" y="20681"/>
                  </a:lnTo>
                  <a:lnTo>
                    <a:pt x="66204" y="19103"/>
                  </a:lnTo>
                  <a:lnTo>
                    <a:pt x="66355" y="18875"/>
                  </a:lnTo>
                  <a:lnTo>
                    <a:pt x="66709" y="16451"/>
                  </a:lnTo>
                  <a:lnTo>
                    <a:pt x="66658" y="16224"/>
                  </a:lnTo>
                  <a:lnTo>
                    <a:pt x="65913" y="15150"/>
                  </a:lnTo>
                  <a:lnTo>
                    <a:pt x="67542" y="12650"/>
                  </a:lnTo>
                  <a:lnTo>
                    <a:pt x="69613" y="9961"/>
                  </a:lnTo>
                  <a:lnTo>
                    <a:pt x="69676" y="9771"/>
                  </a:lnTo>
                  <a:lnTo>
                    <a:pt x="69676" y="7877"/>
                  </a:lnTo>
                  <a:lnTo>
                    <a:pt x="71709" y="7877"/>
                  </a:lnTo>
                  <a:lnTo>
                    <a:pt x="72631" y="8004"/>
                  </a:lnTo>
                  <a:lnTo>
                    <a:pt x="72984" y="8180"/>
                  </a:lnTo>
                  <a:lnTo>
                    <a:pt x="71570" y="9493"/>
                  </a:lnTo>
                  <a:lnTo>
                    <a:pt x="70636" y="9872"/>
                  </a:lnTo>
                  <a:lnTo>
                    <a:pt x="70472" y="10024"/>
                  </a:lnTo>
                  <a:lnTo>
                    <a:pt x="68413" y="14469"/>
                  </a:lnTo>
                  <a:lnTo>
                    <a:pt x="67290" y="15693"/>
                  </a:lnTo>
                  <a:lnTo>
                    <a:pt x="67226" y="16034"/>
                  </a:lnTo>
                  <a:lnTo>
                    <a:pt x="68274" y="18408"/>
                  </a:lnTo>
                  <a:lnTo>
                    <a:pt x="68780" y="18509"/>
                  </a:lnTo>
                  <a:lnTo>
                    <a:pt x="69108" y="18206"/>
                  </a:lnTo>
                  <a:lnTo>
                    <a:pt x="69108" y="18206"/>
                  </a:lnTo>
                  <a:lnTo>
                    <a:pt x="69045" y="18522"/>
                  </a:lnTo>
                  <a:lnTo>
                    <a:pt x="69045" y="21035"/>
                  </a:lnTo>
                  <a:lnTo>
                    <a:pt x="69537" y="21287"/>
                  </a:lnTo>
                  <a:lnTo>
                    <a:pt x="70686" y="20504"/>
                  </a:lnTo>
                  <a:lnTo>
                    <a:pt x="72315" y="19254"/>
                  </a:lnTo>
                  <a:lnTo>
                    <a:pt x="73262" y="17474"/>
                  </a:lnTo>
                  <a:lnTo>
                    <a:pt x="74525" y="18534"/>
                  </a:lnTo>
                  <a:lnTo>
                    <a:pt x="74929" y="20050"/>
                  </a:lnTo>
                  <a:lnTo>
                    <a:pt x="73982" y="21742"/>
                  </a:lnTo>
                  <a:lnTo>
                    <a:pt x="73805" y="23636"/>
                  </a:lnTo>
                  <a:lnTo>
                    <a:pt x="70699" y="23636"/>
                  </a:lnTo>
                  <a:lnTo>
                    <a:pt x="69752" y="23863"/>
                  </a:lnTo>
                  <a:lnTo>
                    <a:pt x="69613" y="23951"/>
                  </a:lnTo>
                  <a:lnTo>
                    <a:pt x="68350" y="25227"/>
                  </a:lnTo>
                  <a:lnTo>
                    <a:pt x="66797" y="26704"/>
                  </a:lnTo>
                  <a:cubicBezTo>
                    <a:pt x="66721" y="26755"/>
                    <a:pt x="66368" y="26982"/>
                    <a:pt x="64701" y="27954"/>
                  </a:cubicBezTo>
                  <a:lnTo>
                    <a:pt x="64171" y="28270"/>
                  </a:lnTo>
                  <a:lnTo>
                    <a:pt x="63779" y="28510"/>
                  </a:lnTo>
                  <a:cubicBezTo>
                    <a:pt x="63602" y="28535"/>
                    <a:pt x="63299" y="28674"/>
                    <a:pt x="62668" y="28990"/>
                  </a:cubicBezTo>
                  <a:cubicBezTo>
                    <a:pt x="61443" y="29608"/>
                    <a:pt x="61216" y="29684"/>
                    <a:pt x="61178" y="29684"/>
                  </a:cubicBezTo>
                  <a:lnTo>
                    <a:pt x="61178" y="29785"/>
                  </a:lnTo>
                  <a:lnTo>
                    <a:pt x="61039" y="29684"/>
                  </a:lnTo>
                  <a:cubicBezTo>
                    <a:pt x="60938" y="29747"/>
                    <a:pt x="60875" y="29861"/>
                    <a:pt x="60862" y="29974"/>
                  </a:cubicBezTo>
                  <a:lnTo>
                    <a:pt x="60079" y="31868"/>
                  </a:lnTo>
                  <a:lnTo>
                    <a:pt x="59663" y="34381"/>
                  </a:lnTo>
                  <a:lnTo>
                    <a:pt x="59663" y="34457"/>
                  </a:lnTo>
                  <a:lnTo>
                    <a:pt x="59890" y="37222"/>
                  </a:lnTo>
                  <a:lnTo>
                    <a:pt x="60206" y="37500"/>
                  </a:lnTo>
                  <a:lnTo>
                    <a:pt x="61115" y="37500"/>
                  </a:lnTo>
                  <a:lnTo>
                    <a:pt x="62075" y="38321"/>
                  </a:lnTo>
                  <a:lnTo>
                    <a:pt x="64360" y="39685"/>
                  </a:lnTo>
                  <a:lnTo>
                    <a:pt x="66317" y="40669"/>
                  </a:lnTo>
                  <a:lnTo>
                    <a:pt x="65736" y="43195"/>
                  </a:lnTo>
                  <a:lnTo>
                    <a:pt x="65800" y="43460"/>
                  </a:lnTo>
                  <a:lnTo>
                    <a:pt x="67214" y="45278"/>
                  </a:lnTo>
                  <a:lnTo>
                    <a:pt x="67605" y="45354"/>
                  </a:lnTo>
                  <a:lnTo>
                    <a:pt x="68868" y="44723"/>
                  </a:lnTo>
                  <a:lnTo>
                    <a:pt x="69045" y="44445"/>
                  </a:lnTo>
                  <a:lnTo>
                    <a:pt x="69045" y="41516"/>
                  </a:lnTo>
                  <a:lnTo>
                    <a:pt x="70800" y="40884"/>
                  </a:lnTo>
                  <a:lnTo>
                    <a:pt x="73035" y="39028"/>
                  </a:lnTo>
                  <a:lnTo>
                    <a:pt x="73136" y="38750"/>
                  </a:lnTo>
                  <a:lnTo>
                    <a:pt x="72909" y="36414"/>
                  </a:lnTo>
                  <a:lnTo>
                    <a:pt x="72858" y="36275"/>
                  </a:lnTo>
                  <a:lnTo>
                    <a:pt x="72201" y="35253"/>
                  </a:lnTo>
                  <a:lnTo>
                    <a:pt x="73376" y="34015"/>
                  </a:lnTo>
                  <a:lnTo>
                    <a:pt x="73464" y="33800"/>
                  </a:lnTo>
                  <a:lnTo>
                    <a:pt x="73527" y="31250"/>
                  </a:lnTo>
                  <a:lnTo>
                    <a:pt x="74095" y="31199"/>
                  </a:lnTo>
                  <a:lnTo>
                    <a:pt x="76798" y="31199"/>
                  </a:lnTo>
                  <a:lnTo>
                    <a:pt x="77808" y="32247"/>
                  </a:lnTo>
                  <a:lnTo>
                    <a:pt x="77947" y="32323"/>
                  </a:lnTo>
                  <a:lnTo>
                    <a:pt x="79298" y="32702"/>
                  </a:lnTo>
                  <a:lnTo>
                    <a:pt x="78704" y="33813"/>
                  </a:lnTo>
                  <a:lnTo>
                    <a:pt x="78666" y="34015"/>
                  </a:lnTo>
                  <a:lnTo>
                    <a:pt x="78982" y="36061"/>
                  </a:lnTo>
                  <a:lnTo>
                    <a:pt x="79235" y="36326"/>
                  </a:lnTo>
                  <a:lnTo>
                    <a:pt x="81129" y="36730"/>
                  </a:lnTo>
                  <a:lnTo>
                    <a:pt x="81419" y="36629"/>
                  </a:lnTo>
                  <a:lnTo>
                    <a:pt x="82998" y="34861"/>
                  </a:lnTo>
                  <a:lnTo>
                    <a:pt x="83402" y="38523"/>
                  </a:lnTo>
                  <a:lnTo>
                    <a:pt x="83793" y="40657"/>
                  </a:lnTo>
                  <a:lnTo>
                    <a:pt x="83894" y="40834"/>
                  </a:lnTo>
                  <a:lnTo>
                    <a:pt x="85902" y="42715"/>
                  </a:lnTo>
                  <a:cubicBezTo>
                    <a:pt x="86558" y="43864"/>
                    <a:pt x="87253" y="45127"/>
                    <a:pt x="87455" y="45569"/>
                  </a:cubicBezTo>
                  <a:cubicBezTo>
                    <a:pt x="87152" y="45821"/>
                    <a:pt x="86369" y="46415"/>
                    <a:pt x="85687" y="46932"/>
                  </a:cubicBezTo>
                  <a:lnTo>
                    <a:pt x="83162" y="48385"/>
                  </a:lnTo>
                  <a:lnTo>
                    <a:pt x="81028" y="48220"/>
                  </a:lnTo>
                  <a:lnTo>
                    <a:pt x="78654" y="48220"/>
                  </a:lnTo>
                  <a:lnTo>
                    <a:pt x="78515" y="48258"/>
                  </a:lnTo>
                  <a:lnTo>
                    <a:pt x="76065" y="49521"/>
                  </a:lnTo>
                  <a:lnTo>
                    <a:pt x="76343" y="50089"/>
                  </a:lnTo>
                  <a:lnTo>
                    <a:pt x="77934" y="49369"/>
                  </a:lnTo>
                  <a:lnTo>
                    <a:pt x="78502" y="49685"/>
                  </a:lnTo>
                  <a:lnTo>
                    <a:pt x="78502" y="50834"/>
                  </a:lnTo>
                  <a:lnTo>
                    <a:pt x="79235" y="52539"/>
                  </a:lnTo>
                  <a:lnTo>
                    <a:pt x="79550" y="52728"/>
                  </a:lnTo>
                  <a:lnTo>
                    <a:pt x="82556" y="52514"/>
                  </a:lnTo>
                  <a:lnTo>
                    <a:pt x="82934" y="52930"/>
                  </a:lnTo>
                  <a:lnTo>
                    <a:pt x="79828" y="54231"/>
                  </a:lnTo>
                  <a:lnTo>
                    <a:pt x="78048" y="55355"/>
                  </a:lnTo>
                  <a:lnTo>
                    <a:pt x="77113" y="53890"/>
                  </a:lnTo>
                  <a:lnTo>
                    <a:pt x="76671" y="53802"/>
                  </a:lnTo>
                  <a:lnTo>
                    <a:pt x="74146" y="55456"/>
                  </a:lnTo>
                  <a:lnTo>
                    <a:pt x="74032" y="55607"/>
                  </a:lnTo>
                  <a:lnTo>
                    <a:pt x="73237" y="57691"/>
                  </a:lnTo>
                  <a:lnTo>
                    <a:pt x="71797" y="57691"/>
                  </a:lnTo>
                  <a:lnTo>
                    <a:pt x="71583" y="57779"/>
                  </a:lnTo>
                  <a:lnTo>
                    <a:pt x="68982" y="60330"/>
                  </a:lnTo>
                  <a:lnTo>
                    <a:pt x="68136" y="62426"/>
                  </a:lnTo>
                  <a:lnTo>
                    <a:pt x="66671" y="64888"/>
                  </a:lnTo>
                  <a:lnTo>
                    <a:pt x="63741" y="66908"/>
                  </a:lnTo>
                  <a:lnTo>
                    <a:pt x="63640" y="67009"/>
                  </a:lnTo>
                  <a:lnTo>
                    <a:pt x="62618" y="68916"/>
                  </a:lnTo>
                  <a:lnTo>
                    <a:pt x="62580" y="69068"/>
                  </a:lnTo>
                  <a:lnTo>
                    <a:pt x="62731" y="72767"/>
                  </a:lnTo>
                  <a:lnTo>
                    <a:pt x="62491" y="74043"/>
                  </a:lnTo>
                  <a:lnTo>
                    <a:pt x="61620" y="72717"/>
                  </a:lnTo>
                  <a:lnTo>
                    <a:pt x="61393" y="70823"/>
                  </a:lnTo>
                  <a:lnTo>
                    <a:pt x="61178" y="70558"/>
                  </a:lnTo>
                  <a:lnTo>
                    <a:pt x="58413" y="69686"/>
                  </a:lnTo>
                  <a:lnTo>
                    <a:pt x="56190" y="69674"/>
                  </a:lnTo>
                  <a:lnTo>
                    <a:pt x="55913" y="69838"/>
                  </a:lnTo>
                  <a:lnTo>
                    <a:pt x="55471" y="70684"/>
                  </a:lnTo>
                  <a:lnTo>
                    <a:pt x="54423" y="69838"/>
                  </a:lnTo>
                  <a:lnTo>
                    <a:pt x="54183" y="69762"/>
                  </a:lnTo>
                  <a:lnTo>
                    <a:pt x="51266" y="70166"/>
                  </a:lnTo>
                  <a:lnTo>
                    <a:pt x="51114" y="70229"/>
                  </a:lnTo>
                  <a:lnTo>
                    <a:pt x="48362" y="72287"/>
                  </a:lnTo>
                  <a:lnTo>
                    <a:pt x="48248" y="72452"/>
                  </a:lnTo>
                  <a:lnTo>
                    <a:pt x="47377" y="75381"/>
                  </a:lnTo>
                  <a:lnTo>
                    <a:pt x="47377" y="75507"/>
                  </a:lnTo>
                  <a:lnTo>
                    <a:pt x="47768" y="79093"/>
                  </a:lnTo>
                  <a:lnTo>
                    <a:pt x="47819" y="79245"/>
                  </a:lnTo>
                  <a:lnTo>
                    <a:pt x="49801" y="81934"/>
                  </a:lnTo>
                  <a:lnTo>
                    <a:pt x="50155" y="82048"/>
                  </a:lnTo>
                  <a:lnTo>
                    <a:pt x="52832" y="81101"/>
                  </a:lnTo>
                  <a:lnTo>
                    <a:pt x="52996" y="80962"/>
                  </a:lnTo>
                  <a:lnTo>
                    <a:pt x="54082" y="79144"/>
                  </a:lnTo>
                  <a:lnTo>
                    <a:pt x="56304" y="79144"/>
                  </a:lnTo>
                  <a:lnTo>
                    <a:pt x="56203" y="79876"/>
                  </a:lnTo>
                  <a:lnTo>
                    <a:pt x="55496" y="81240"/>
                  </a:lnTo>
                  <a:lnTo>
                    <a:pt x="54789" y="83210"/>
                  </a:lnTo>
                  <a:lnTo>
                    <a:pt x="55054" y="83639"/>
                  </a:lnTo>
                  <a:lnTo>
                    <a:pt x="57516" y="83930"/>
                  </a:lnTo>
                  <a:lnTo>
                    <a:pt x="59095" y="84460"/>
                  </a:lnTo>
                  <a:lnTo>
                    <a:pt x="58413" y="86202"/>
                  </a:lnTo>
                  <a:lnTo>
                    <a:pt x="58425" y="86455"/>
                  </a:lnTo>
                  <a:lnTo>
                    <a:pt x="59688" y="89056"/>
                  </a:lnTo>
                  <a:lnTo>
                    <a:pt x="59840" y="89195"/>
                  </a:lnTo>
                  <a:lnTo>
                    <a:pt x="61569" y="90066"/>
                  </a:lnTo>
                  <a:lnTo>
                    <a:pt x="61809" y="90079"/>
                  </a:lnTo>
                  <a:lnTo>
                    <a:pt x="63388" y="89586"/>
                  </a:lnTo>
                  <a:lnTo>
                    <a:pt x="64827" y="90735"/>
                  </a:lnTo>
                  <a:lnTo>
                    <a:pt x="65320" y="90597"/>
                  </a:lnTo>
                  <a:cubicBezTo>
                    <a:pt x="65345" y="90546"/>
                    <a:pt x="65749" y="89397"/>
                    <a:pt x="65863" y="88980"/>
                  </a:cubicBezTo>
                  <a:cubicBezTo>
                    <a:pt x="66166" y="88766"/>
                    <a:pt x="67656" y="88261"/>
                    <a:pt x="68944" y="87882"/>
                  </a:cubicBezTo>
                  <a:lnTo>
                    <a:pt x="71696" y="87806"/>
                  </a:lnTo>
                  <a:lnTo>
                    <a:pt x="74222" y="88437"/>
                  </a:lnTo>
                  <a:lnTo>
                    <a:pt x="76596" y="88665"/>
                  </a:lnTo>
                  <a:lnTo>
                    <a:pt x="78553" y="89788"/>
                  </a:lnTo>
                  <a:lnTo>
                    <a:pt x="80813" y="91973"/>
                  </a:lnTo>
                  <a:lnTo>
                    <a:pt x="81002" y="92061"/>
                  </a:lnTo>
                  <a:lnTo>
                    <a:pt x="83174" y="92289"/>
                  </a:lnTo>
                  <a:lnTo>
                    <a:pt x="86432" y="93362"/>
                  </a:lnTo>
                  <a:lnTo>
                    <a:pt x="87846" y="95370"/>
                  </a:lnTo>
                  <a:lnTo>
                    <a:pt x="89021" y="98097"/>
                  </a:lnTo>
                  <a:lnTo>
                    <a:pt x="89185" y="98274"/>
                  </a:lnTo>
                  <a:lnTo>
                    <a:pt x="91470" y="99221"/>
                  </a:lnTo>
                  <a:lnTo>
                    <a:pt x="93529" y="100016"/>
                  </a:lnTo>
                  <a:lnTo>
                    <a:pt x="95448" y="100345"/>
                  </a:lnTo>
                  <a:lnTo>
                    <a:pt x="98655" y="101595"/>
                  </a:lnTo>
                  <a:cubicBezTo>
                    <a:pt x="100625" y="102365"/>
                    <a:pt x="101092" y="102655"/>
                    <a:pt x="101193" y="102731"/>
                  </a:cubicBezTo>
                  <a:lnTo>
                    <a:pt x="101168" y="102782"/>
                  </a:lnTo>
                  <a:lnTo>
                    <a:pt x="102115" y="104524"/>
                  </a:lnTo>
                  <a:lnTo>
                    <a:pt x="101130" y="106305"/>
                  </a:lnTo>
                  <a:lnTo>
                    <a:pt x="99312" y="108590"/>
                  </a:lnTo>
                  <a:lnTo>
                    <a:pt x="99249" y="108716"/>
                  </a:lnTo>
                  <a:lnTo>
                    <a:pt x="98857" y="110673"/>
                  </a:lnTo>
                  <a:lnTo>
                    <a:pt x="97986" y="113855"/>
                  </a:lnTo>
                  <a:lnTo>
                    <a:pt x="97456" y="117492"/>
                  </a:lnTo>
                  <a:lnTo>
                    <a:pt x="96256" y="118199"/>
                  </a:lnTo>
                  <a:lnTo>
                    <a:pt x="93541" y="119639"/>
                  </a:lnTo>
                  <a:lnTo>
                    <a:pt x="91016" y="121369"/>
                  </a:lnTo>
                  <a:lnTo>
                    <a:pt x="90889" y="121583"/>
                  </a:lnTo>
                  <a:lnTo>
                    <a:pt x="90422" y="124260"/>
                  </a:lnTo>
                  <a:lnTo>
                    <a:pt x="89096" y="126192"/>
                  </a:lnTo>
                  <a:lnTo>
                    <a:pt x="87682" y="128604"/>
                  </a:lnTo>
                  <a:lnTo>
                    <a:pt x="86205" y="130031"/>
                  </a:lnTo>
                  <a:lnTo>
                    <a:pt x="83679" y="129589"/>
                  </a:lnTo>
                  <a:lnTo>
                    <a:pt x="83313" y="129930"/>
                  </a:lnTo>
                  <a:lnTo>
                    <a:pt x="83389" y="130889"/>
                  </a:lnTo>
                  <a:lnTo>
                    <a:pt x="83553" y="132114"/>
                  </a:lnTo>
                  <a:lnTo>
                    <a:pt x="83553" y="134008"/>
                  </a:lnTo>
                  <a:lnTo>
                    <a:pt x="81886" y="134412"/>
                  </a:lnTo>
                  <a:lnTo>
                    <a:pt x="79992" y="134968"/>
                  </a:lnTo>
                  <a:lnTo>
                    <a:pt x="79765" y="135271"/>
                  </a:lnTo>
                  <a:lnTo>
                    <a:pt x="79765" y="135801"/>
                  </a:lnTo>
                  <a:lnTo>
                    <a:pt x="79702" y="137039"/>
                  </a:lnTo>
                  <a:lnTo>
                    <a:pt x="78616" y="136912"/>
                  </a:lnTo>
                  <a:lnTo>
                    <a:pt x="78262" y="137215"/>
                  </a:lnTo>
                  <a:lnTo>
                    <a:pt x="78187" y="138314"/>
                  </a:lnTo>
                  <a:lnTo>
                    <a:pt x="78212" y="138465"/>
                  </a:lnTo>
                  <a:lnTo>
                    <a:pt x="78730" y="139640"/>
                  </a:lnTo>
                  <a:lnTo>
                    <a:pt x="78376" y="141622"/>
                  </a:lnTo>
                  <a:lnTo>
                    <a:pt x="77694" y="142102"/>
                  </a:lnTo>
                  <a:lnTo>
                    <a:pt x="77593" y="142216"/>
                  </a:lnTo>
                  <a:lnTo>
                    <a:pt x="76722" y="143882"/>
                  </a:lnTo>
                  <a:lnTo>
                    <a:pt x="76823" y="144274"/>
                  </a:lnTo>
                  <a:lnTo>
                    <a:pt x="78300" y="145335"/>
                  </a:lnTo>
                  <a:lnTo>
                    <a:pt x="78060" y="146105"/>
                  </a:lnTo>
                  <a:cubicBezTo>
                    <a:pt x="77997" y="146181"/>
                    <a:pt x="77757" y="146484"/>
                    <a:pt x="76924" y="147481"/>
                  </a:cubicBezTo>
                  <a:cubicBezTo>
                    <a:pt x="76444" y="148062"/>
                    <a:pt x="76255" y="148592"/>
                    <a:pt x="76381" y="149059"/>
                  </a:cubicBezTo>
                  <a:cubicBezTo>
                    <a:pt x="76469" y="149388"/>
                    <a:pt x="76697" y="149678"/>
                    <a:pt x="77000" y="149842"/>
                  </a:cubicBezTo>
                  <a:lnTo>
                    <a:pt x="78136" y="152646"/>
                  </a:lnTo>
                  <a:lnTo>
                    <a:pt x="78275" y="152810"/>
                  </a:lnTo>
                  <a:lnTo>
                    <a:pt x="81167" y="154363"/>
                  </a:lnTo>
                  <a:lnTo>
                    <a:pt x="80245" y="155449"/>
                  </a:lnTo>
                  <a:lnTo>
                    <a:pt x="77492" y="155449"/>
                  </a:lnTo>
                  <a:lnTo>
                    <a:pt x="75889" y="154401"/>
                  </a:lnTo>
                  <a:lnTo>
                    <a:pt x="73628" y="151130"/>
                  </a:lnTo>
                  <a:lnTo>
                    <a:pt x="72429" y="147443"/>
                  </a:lnTo>
                  <a:lnTo>
                    <a:pt x="72113" y="145625"/>
                  </a:lnTo>
                  <a:lnTo>
                    <a:pt x="70825" y="143605"/>
                  </a:lnTo>
                  <a:lnTo>
                    <a:pt x="72568" y="139577"/>
                  </a:lnTo>
                  <a:lnTo>
                    <a:pt x="72454" y="139198"/>
                  </a:lnTo>
                  <a:lnTo>
                    <a:pt x="71242" y="138327"/>
                  </a:lnTo>
                  <a:lnTo>
                    <a:pt x="71014" y="135523"/>
                  </a:lnTo>
                  <a:lnTo>
                    <a:pt x="71090" y="133112"/>
                  </a:lnTo>
                  <a:lnTo>
                    <a:pt x="71873" y="129993"/>
                  </a:lnTo>
                  <a:lnTo>
                    <a:pt x="71886" y="129892"/>
                  </a:lnTo>
                  <a:lnTo>
                    <a:pt x="71722" y="127884"/>
                  </a:lnTo>
                  <a:lnTo>
                    <a:pt x="71962" y="123907"/>
                  </a:lnTo>
                  <a:lnTo>
                    <a:pt x="71722" y="120030"/>
                  </a:lnTo>
                  <a:lnTo>
                    <a:pt x="71242" y="115295"/>
                  </a:lnTo>
                  <a:lnTo>
                    <a:pt x="71191" y="115131"/>
                  </a:lnTo>
                  <a:lnTo>
                    <a:pt x="69929" y="113401"/>
                  </a:lnTo>
                  <a:lnTo>
                    <a:pt x="67921" y="112252"/>
                  </a:lnTo>
                  <a:lnTo>
                    <a:pt x="65837" y="109007"/>
                  </a:lnTo>
                  <a:lnTo>
                    <a:pt x="63678" y="105724"/>
                  </a:lnTo>
                  <a:lnTo>
                    <a:pt x="61367" y="103274"/>
                  </a:lnTo>
                  <a:lnTo>
                    <a:pt x="61772" y="102277"/>
                  </a:lnTo>
                  <a:lnTo>
                    <a:pt x="62024" y="100029"/>
                  </a:lnTo>
                  <a:lnTo>
                    <a:pt x="62782" y="97832"/>
                  </a:lnTo>
                  <a:lnTo>
                    <a:pt x="64246" y="96051"/>
                  </a:lnTo>
                  <a:lnTo>
                    <a:pt x="64322" y="95887"/>
                  </a:lnTo>
                  <a:lnTo>
                    <a:pt x="64638" y="92415"/>
                  </a:lnTo>
                  <a:lnTo>
                    <a:pt x="64562" y="92175"/>
                  </a:lnTo>
                  <a:lnTo>
                    <a:pt x="62971" y="90369"/>
                  </a:lnTo>
                  <a:lnTo>
                    <a:pt x="62529" y="90344"/>
                  </a:lnTo>
                  <a:lnTo>
                    <a:pt x="61431" y="91304"/>
                  </a:lnTo>
                  <a:lnTo>
                    <a:pt x="59145" y="90091"/>
                  </a:lnTo>
                  <a:lnTo>
                    <a:pt x="55799" y="86341"/>
                  </a:lnTo>
                  <a:lnTo>
                    <a:pt x="55622" y="86253"/>
                  </a:lnTo>
                  <a:lnTo>
                    <a:pt x="52781" y="85634"/>
                  </a:lnTo>
                  <a:lnTo>
                    <a:pt x="50243" y="83626"/>
                  </a:lnTo>
                  <a:lnTo>
                    <a:pt x="49877" y="83614"/>
                  </a:lnTo>
                  <a:lnTo>
                    <a:pt x="49157" y="84068"/>
                  </a:lnTo>
                  <a:lnTo>
                    <a:pt x="46430" y="82629"/>
                  </a:lnTo>
                  <a:lnTo>
                    <a:pt x="42566" y="81467"/>
                  </a:lnTo>
                  <a:lnTo>
                    <a:pt x="41051" y="79801"/>
                  </a:lnTo>
                  <a:lnTo>
                    <a:pt x="40899" y="77629"/>
                  </a:lnTo>
                  <a:lnTo>
                    <a:pt x="40861" y="77490"/>
                  </a:lnTo>
                  <a:lnTo>
                    <a:pt x="38803" y="73942"/>
                  </a:lnTo>
                  <a:lnTo>
                    <a:pt x="36606" y="71858"/>
                  </a:lnTo>
                  <a:lnTo>
                    <a:pt x="35760" y="68739"/>
                  </a:lnTo>
                  <a:lnTo>
                    <a:pt x="34282" y="66959"/>
                  </a:lnTo>
                  <a:lnTo>
                    <a:pt x="33727" y="67199"/>
                  </a:lnTo>
                  <a:lnTo>
                    <a:pt x="34358" y="71694"/>
                  </a:lnTo>
                  <a:lnTo>
                    <a:pt x="34421" y="71858"/>
                  </a:lnTo>
                  <a:lnTo>
                    <a:pt x="35873" y="73689"/>
                  </a:lnTo>
                  <a:lnTo>
                    <a:pt x="36240" y="75722"/>
                  </a:lnTo>
                  <a:lnTo>
                    <a:pt x="36240" y="75722"/>
                  </a:lnTo>
                  <a:lnTo>
                    <a:pt x="34484" y="73866"/>
                  </a:lnTo>
                  <a:lnTo>
                    <a:pt x="33070" y="68878"/>
                  </a:lnTo>
                  <a:lnTo>
                    <a:pt x="31808" y="65406"/>
                  </a:lnTo>
                  <a:lnTo>
                    <a:pt x="31694" y="65242"/>
                  </a:lnTo>
                  <a:lnTo>
                    <a:pt x="30014" y="64093"/>
                  </a:lnTo>
                  <a:lnTo>
                    <a:pt x="28360" y="61454"/>
                  </a:lnTo>
                  <a:lnTo>
                    <a:pt x="28045" y="57097"/>
                  </a:lnTo>
                  <a:lnTo>
                    <a:pt x="28512" y="52817"/>
                  </a:lnTo>
                  <a:lnTo>
                    <a:pt x="29749" y="50354"/>
                  </a:lnTo>
                  <a:lnTo>
                    <a:pt x="30014" y="47627"/>
                  </a:lnTo>
                  <a:lnTo>
                    <a:pt x="29989" y="47475"/>
                  </a:lnTo>
                  <a:lnTo>
                    <a:pt x="28310" y="43776"/>
                  </a:lnTo>
                  <a:lnTo>
                    <a:pt x="28449" y="42841"/>
                  </a:lnTo>
                  <a:lnTo>
                    <a:pt x="30419" y="44079"/>
                  </a:lnTo>
                  <a:lnTo>
                    <a:pt x="30873" y="43700"/>
                  </a:lnTo>
                  <a:lnTo>
                    <a:pt x="29623" y="40733"/>
                  </a:lnTo>
                  <a:lnTo>
                    <a:pt x="28916" y="36364"/>
                  </a:lnTo>
                  <a:lnTo>
                    <a:pt x="28411" y="36174"/>
                  </a:lnTo>
                  <a:lnTo>
                    <a:pt x="27300" y="37109"/>
                  </a:lnTo>
                  <a:lnTo>
                    <a:pt x="27211" y="37260"/>
                  </a:lnTo>
                  <a:lnTo>
                    <a:pt x="26517" y="39432"/>
                  </a:lnTo>
                  <a:lnTo>
                    <a:pt x="26100" y="38435"/>
                  </a:lnTo>
                  <a:lnTo>
                    <a:pt x="26630" y="36477"/>
                  </a:lnTo>
                  <a:lnTo>
                    <a:pt x="27262" y="33472"/>
                  </a:lnTo>
                  <a:lnTo>
                    <a:pt x="27262" y="33358"/>
                  </a:lnTo>
                  <a:lnTo>
                    <a:pt x="26555" y="29330"/>
                  </a:lnTo>
                  <a:lnTo>
                    <a:pt x="25027" y="26477"/>
                  </a:lnTo>
                  <a:lnTo>
                    <a:pt x="24901" y="26363"/>
                  </a:lnTo>
                  <a:cubicBezTo>
                    <a:pt x="21319" y="24236"/>
                    <a:pt x="20275" y="23768"/>
                    <a:pt x="19914" y="23768"/>
                  </a:cubicBezTo>
                  <a:cubicBezTo>
                    <a:pt x="19779" y="23768"/>
                    <a:pt x="19739" y="23832"/>
                    <a:pt x="19698" y="23901"/>
                  </a:cubicBezTo>
                  <a:cubicBezTo>
                    <a:pt x="19521" y="24040"/>
                    <a:pt x="18322" y="24444"/>
                    <a:pt x="17337" y="24747"/>
                  </a:cubicBezTo>
                  <a:lnTo>
                    <a:pt x="16112" y="24999"/>
                  </a:lnTo>
                  <a:lnTo>
                    <a:pt x="17299" y="22840"/>
                  </a:lnTo>
                  <a:lnTo>
                    <a:pt x="16832" y="22436"/>
                  </a:lnTo>
                  <a:lnTo>
                    <a:pt x="14370" y="24191"/>
                  </a:lnTo>
                  <a:lnTo>
                    <a:pt x="12362" y="25959"/>
                  </a:lnTo>
                  <a:lnTo>
                    <a:pt x="10127" y="28573"/>
                  </a:lnTo>
                  <a:lnTo>
                    <a:pt x="4394" y="30896"/>
                  </a:lnTo>
                  <a:lnTo>
                    <a:pt x="2134" y="31262"/>
                  </a:lnTo>
                  <a:lnTo>
                    <a:pt x="3132" y="30770"/>
                  </a:lnTo>
                  <a:cubicBezTo>
                    <a:pt x="8687" y="27702"/>
                    <a:pt x="8763" y="27399"/>
                    <a:pt x="8801" y="27247"/>
                  </a:cubicBezTo>
                  <a:cubicBezTo>
                    <a:pt x="8852" y="27058"/>
                    <a:pt x="9432" y="26224"/>
                    <a:pt x="9937" y="25555"/>
                  </a:cubicBezTo>
                  <a:lnTo>
                    <a:pt x="9887" y="25126"/>
                  </a:lnTo>
                  <a:lnTo>
                    <a:pt x="8018" y="23573"/>
                  </a:lnTo>
                  <a:lnTo>
                    <a:pt x="6882" y="22373"/>
                  </a:lnTo>
                  <a:lnTo>
                    <a:pt x="6389" y="20454"/>
                  </a:lnTo>
                  <a:lnTo>
                    <a:pt x="7702" y="18396"/>
                  </a:lnTo>
                  <a:lnTo>
                    <a:pt x="9584" y="16034"/>
                  </a:lnTo>
                  <a:lnTo>
                    <a:pt x="12425" y="15466"/>
                  </a:lnTo>
                  <a:lnTo>
                    <a:pt x="12602" y="15365"/>
                  </a:lnTo>
                  <a:lnTo>
                    <a:pt x="14256" y="13332"/>
                  </a:lnTo>
                  <a:lnTo>
                    <a:pt x="13991" y="12814"/>
                  </a:lnTo>
                  <a:lnTo>
                    <a:pt x="12059" y="12979"/>
                  </a:lnTo>
                  <a:lnTo>
                    <a:pt x="9761" y="12625"/>
                  </a:lnTo>
                  <a:lnTo>
                    <a:pt x="9761" y="11943"/>
                  </a:lnTo>
                  <a:lnTo>
                    <a:pt x="10405" y="10579"/>
                  </a:lnTo>
                  <a:lnTo>
                    <a:pt x="12753" y="9531"/>
                  </a:lnTo>
                  <a:lnTo>
                    <a:pt x="13347" y="9999"/>
                  </a:lnTo>
                  <a:lnTo>
                    <a:pt x="15582" y="10655"/>
                  </a:lnTo>
                  <a:lnTo>
                    <a:pt x="15986" y="10302"/>
                  </a:lnTo>
                  <a:lnTo>
                    <a:pt x="15733" y="8572"/>
                  </a:lnTo>
                  <a:lnTo>
                    <a:pt x="14799" y="5301"/>
                  </a:lnTo>
                  <a:lnTo>
                    <a:pt x="14799" y="4582"/>
                  </a:lnTo>
                  <a:lnTo>
                    <a:pt x="16996" y="3268"/>
                  </a:lnTo>
                  <a:cubicBezTo>
                    <a:pt x="17249" y="3167"/>
                    <a:pt x="17943" y="2814"/>
                    <a:pt x="20178" y="1387"/>
                  </a:cubicBezTo>
                  <a:cubicBezTo>
                    <a:pt x="21117" y="797"/>
                    <a:pt x="21746" y="618"/>
                    <a:pt x="22159" y="618"/>
                  </a:cubicBezTo>
                  <a:close/>
                  <a:moveTo>
                    <a:pt x="22164" y="0"/>
                  </a:moveTo>
                  <a:cubicBezTo>
                    <a:pt x="21532" y="0"/>
                    <a:pt x="20754" y="291"/>
                    <a:pt x="19837" y="869"/>
                  </a:cubicBezTo>
                  <a:cubicBezTo>
                    <a:pt x="17274" y="2498"/>
                    <a:pt x="16819" y="2675"/>
                    <a:pt x="16781" y="2688"/>
                  </a:cubicBezTo>
                  <a:lnTo>
                    <a:pt x="14332" y="4127"/>
                  </a:lnTo>
                  <a:lnTo>
                    <a:pt x="14180" y="4392"/>
                  </a:lnTo>
                  <a:lnTo>
                    <a:pt x="14180" y="5339"/>
                  </a:lnTo>
                  <a:lnTo>
                    <a:pt x="15127" y="8698"/>
                  </a:lnTo>
                  <a:lnTo>
                    <a:pt x="15291" y="9923"/>
                  </a:lnTo>
                  <a:lnTo>
                    <a:pt x="13688" y="9468"/>
                  </a:lnTo>
                  <a:lnTo>
                    <a:pt x="12993" y="8925"/>
                  </a:lnTo>
                  <a:lnTo>
                    <a:pt x="12665" y="8875"/>
                  </a:lnTo>
                  <a:lnTo>
                    <a:pt x="10051" y="10062"/>
                  </a:lnTo>
                  <a:lnTo>
                    <a:pt x="9887" y="10213"/>
                  </a:lnTo>
                  <a:lnTo>
                    <a:pt x="9155" y="11754"/>
                  </a:lnTo>
                  <a:lnTo>
                    <a:pt x="9129" y="12915"/>
                  </a:lnTo>
                  <a:lnTo>
                    <a:pt x="9395" y="13231"/>
                  </a:lnTo>
                  <a:lnTo>
                    <a:pt x="11983" y="13623"/>
                  </a:lnTo>
                  <a:lnTo>
                    <a:pt x="12059" y="13623"/>
                  </a:lnTo>
                  <a:lnTo>
                    <a:pt x="13284" y="13521"/>
                  </a:lnTo>
                  <a:lnTo>
                    <a:pt x="12185" y="14873"/>
                  </a:lnTo>
                  <a:lnTo>
                    <a:pt x="9344" y="15441"/>
                  </a:lnTo>
                  <a:lnTo>
                    <a:pt x="9155" y="15554"/>
                  </a:lnTo>
                  <a:lnTo>
                    <a:pt x="7185" y="18029"/>
                  </a:lnTo>
                  <a:lnTo>
                    <a:pt x="5771" y="20239"/>
                  </a:lnTo>
                  <a:lnTo>
                    <a:pt x="5733" y="20479"/>
                  </a:lnTo>
                  <a:lnTo>
                    <a:pt x="6288" y="22613"/>
                  </a:lnTo>
                  <a:lnTo>
                    <a:pt x="6364" y="22752"/>
                  </a:lnTo>
                  <a:lnTo>
                    <a:pt x="7576" y="24040"/>
                  </a:lnTo>
                  <a:lnTo>
                    <a:pt x="9243" y="25416"/>
                  </a:lnTo>
                  <a:cubicBezTo>
                    <a:pt x="8877" y="25909"/>
                    <a:pt x="8334" y="26679"/>
                    <a:pt x="8208" y="27032"/>
                  </a:cubicBezTo>
                  <a:cubicBezTo>
                    <a:pt x="7841" y="27386"/>
                    <a:pt x="4874" y="29091"/>
                    <a:pt x="2841" y="30214"/>
                  </a:cubicBezTo>
                  <a:lnTo>
                    <a:pt x="0" y="31629"/>
                  </a:lnTo>
                  <a:lnTo>
                    <a:pt x="189" y="32222"/>
                  </a:lnTo>
                  <a:lnTo>
                    <a:pt x="4533" y="31515"/>
                  </a:lnTo>
                  <a:lnTo>
                    <a:pt x="10430" y="29128"/>
                  </a:lnTo>
                  <a:lnTo>
                    <a:pt x="10556" y="29040"/>
                  </a:lnTo>
                  <a:lnTo>
                    <a:pt x="12804" y="26388"/>
                  </a:lnTo>
                  <a:lnTo>
                    <a:pt x="14748" y="24684"/>
                  </a:lnTo>
                  <a:lnTo>
                    <a:pt x="16087" y="23737"/>
                  </a:lnTo>
                  <a:lnTo>
                    <a:pt x="15241" y="25302"/>
                  </a:lnTo>
                  <a:lnTo>
                    <a:pt x="15582" y="25757"/>
                  </a:lnTo>
                  <a:lnTo>
                    <a:pt x="17488" y="25366"/>
                  </a:lnTo>
                  <a:cubicBezTo>
                    <a:pt x="19180" y="24861"/>
                    <a:pt x="19787" y="24595"/>
                    <a:pt x="20026" y="24431"/>
                  </a:cubicBezTo>
                  <a:cubicBezTo>
                    <a:pt x="20544" y="24595"/>
                    <a:pt x="22628" y="25757"/>
                    <a:pt x="24496" y="26868"/>
                  </a:cubicBezTo>
                  <a:lnTo>
                    <a:pt x="25936" y="29507"/>
                  </a:lnTo>
                  <a:lnTo>
                    <a:pt x="26618" y="33409"/>
                  </a:lnTo>
                  <a:lnTo>
                    <a:pt x="26012" y="36338"/>
                  </a:lnTo>
                  <a:lnTo>
                    <a:pt x="25456" y="38384"/>
                  </a:lnTo>
                  <a:lnTo>
                    <a:pt x="25469" y="38586"/>
                  </a:lnTo>
                  <a:lnTo>
                    <a:pt x="26264" y="40480"/>
                  </a:lnTo>
                  <a:lnTo>
                    <a:pt x="26858" y="40455"/>
                  </a:lnTo>
                  <a:lnTo>
                    <a:pt x="27767" y="37538"/>
                  </a:lnTo>
                  <a:lnTo>
                    <a:pt x="28373" y="37033"/>
                  </a:lnTo>
                  <a:lnTo>
                    <a:pt x="29004" y="40884"/>
                  </a:lnTo>
                  <a:lnTo>
                    <a:pt x="29888" y="43018"/>
                  </a:lnTo>
                  <a:lnTo>
                    <a:pt x="28360" y="42058"/>
                  </a:lnTo>
                  <a:lnTo>
                    <a:pt x="27893" y="42273"/>
                  </a:lnTo>
                  <a:lnTo>
                    <a:pt x="27653" y="43763"/>
                  </a:lnTo>
                  <a:lnTo>
                    <a:pt x="27678" y="43953"/>
                  </a:lnTo>
                  <a:lnTo>
                    <a:pt x="29383" y="47652"/>
                  </a:lnTo>
                  <a:lnTo>
                    <a:pt x="29156" y="50114"/>
                  </a:lnTo>
                  <a:lnTo>
                    <a:pt x="27918" y="52589"/>
                  </a:lnTo>
                  <a:lnTo>
                    <a:pt x="27413" y="57085"/>
                  </a:lnTo>
                  <a:lnTo>
                    <a:pt x="27729" y="61580"/>
                  </a:lnTo>
                  <a:lnTo>
                    <a:pt x="27779" y="61719"/>
                  </a:lnTo>
                  <a:lnTo>
                    <a:pt x="29522" y="64484"/>
                  </a:lnTo>
                  <a:lnTo>
                    <a:pt x="31252" y="65696"/>
                  </a:lnTo>
                  <a:lnTo>
                    <a:pt x="32464" y="69030"/>
                  </a:lnTo>
                  <a:lnTo>
                    <a:pt x="33891" y="74080"/>
                  </a:lnTo>
                  <a:lnTo>
                    <a:pt x="33967" y="74219"/>
                  </a:lnTo>
                  <a:lnTo>
                    <a:pt x="36505" y="76896"/>
                  </a:lnTo>
                  <a:lnTo>
                    <a:pt x="37048" y="76631"/>
                  </a:lnTo>
                  <a:lnTo>
                    <a:pt x="36467" y="73474"/>
                  </a:lnTo>
                  <a:lnTo>
                    <a:pt x="36404" y="73335"/>
                  </a:lnTo>
                  <a:lnTo>
                    <a:pt x="34964" y="71505"/>
                  </a:lnTo>
                  <a:lnTo>
                    <a:pt x="34484" y="68171"/>
                  </a:lnTo>
                  <a:lnTo>
                    <a:pt x="34484" y="68171"/>
                  </a:lnTo>
                  <a:lnTo>
                    <a:pt x="35166" y="68954"/>
                  </a:lnTo>
                  <a:lnTo>
                    <a:pt x="36012" y="72098"/>
                  </a:lnTo>
                  <a:lnTo>
                    <a:pt x="36101" y="72237"/>
                  </a:lnTo>
                  <a:lnTo>
                    <a:pt x="38273" y="74295"/>
                  </a:lnTo>
                  <a:lnTo>
                    <a:pt x="40268" y="77730"/>
                  </a:lnTo>
                  <a:lnTo>
                    <a:pt x="40419" y="79939"/>
                  </a:lnTo>
                  <a:lnTo>
                    <a:pt x="40508" y="80141"/>
                  </a:lnTo>
                  <a:lnTo>
                    <a:pt x="42162" y="81947"/>
                  </a:lnTo>
                  <a:lnTo>
                    <a:pt x="42301" y="82035"/>
                  </a:lnTo>
                  <a:lnTo>
                    <a:pt x="46202" y="83197"/>
                  </a:lnTo>
                  <a:lnTo>
                    <a:pt x="49043" y="84700"/>
                  </a:lnTo>
                  <a:lnTo>
                    <a:pt x="49359" y="84687"/>
                  </a:lnTo>
                  <a:lnTo>
                    <a:pt x="50028" y="84245"/>
                  </a:lnTo>
                  <a:lnTo>
                    <a:pt x="52453" y="86165"/>
                  </a:lnTo>
                  <a:lnTo>
                    <a:pt x="52592" y="86228"/>
                  </a:lnTo>
                  <a:lnTo>
                    <a:pt x="55407" y="86834"/>
                  </a:lnTo>
                  <a:lnTo>
                    <a:pt x="58716" y="90546"/>
                  </a:lnTo>
                  <a:lnTo>
                    <a:pt x="61330" y="91960"/>
                  </a:lnTo>
                  <a:lnTo>
                    <a:pt x="61683" y="91910"/>
                  </a:lnTo>
                  <a:lnTo>
                    <a:pt x="62706" y="91013"/>
                  </a:lnTo>
                  <a:lnTo>
                    <a:pt x="63994" y="92491"/>
                  </a:lnTo>
                  <a:lnTo>
                    <a:pt x="63691" y="95723"/>
                  </a:lnTo>
                  <a:lnTo>
                    <a:pt x="62251" y="97466"/>
                  </a:lnTo>
                  <a:lnTo>
                    <a:pt x="61405" y="99840"/>
                  </a:lnTo>
                  <a:lnTo>
                    <a:pt x="61165" y="102074"/>
                  </a:lnTo>
                  <a:lnTo>
                    <a:pt x="60711" y="103224"/>
                  </a:lnTo>
                  <a:lnTo>
                    <a:pt x="60774" y="103552"/>
                  </a:lnTo>
                  <a:lnTo>
                    <a:pt x="63186" y="106115"/>
                  </a:lnTo>
                  <a:lnTo>
                    <a:pt x="65320" y="109335"/>
                  </a:lnTo>
                  <a:lnTo>
                    <a:pt x="67441" y="112656"/>
                  </a:lnTo>
                  <a:lnTo>
                    <a:pt x="67555" y="112757"/>
                  </a:lnTo>
                  <a:lnTo>
                    <a:pt x="69461" y="113818"/>
                  </a:lnTo>
                  <a:lnTo>
                    <a:pt x="70623" y="115421"/>
                  </a:lnTo>
                  <a:lnTo>
                    <a:pt x="71090" y="120055"/>
                  </a:lnTo>
                  <a:lnTo>
                    <a:pt x="71330" y="123881"/>
                  </a:lnTo>
                  <a:lnTo>
                    <a:pt x="71090" y="127871"/>
                  </a:lnTo>
                  <a:lnTo>
                    <a:pt x="71254" y="129866"/>
                  </a:lnTo>
                  <a:lnTo>
                    <a:pt x="70472" y="132973"/>
                  </a:lnTo>
                  <a:lnTo>
                    <a:pt x="70383" y="135511"/>
                  </a:lnTo>
                  <a:lnTo>
                    <a:pt x="70623" y="138516"/>
                  </a:lnTo>
                  <a:lnTo>
                    <a:pt x="70749" y="138743"/>
                  </a:lnTo>
                  <a:lnTo>
                    <a:pt x="71886" y="139539"/>
                  </a:lnTo>
                  <a:lnTo>
                    <a:pt x="70168" y="143491"/>
                  </a:lnTo>
                  <a:lnTo>
                    <a:pt x="70194" y="143794"/>
                  </a:lnTo>
                  <a:lnTo>
                    <a:pt x="71507" y="145789"/>
                  </a:lnTo>
                  <a:lnTo>
                    <a:pt x="71823" y="147582"/>
                  </a:lnTo>
                  <a:lnTo>
                    <a:pt x="73035" y="151370"/>
                  </a:lnTo>
                  <a:lnTo>
                    <a:pt x="75409" y="154805"/>
                  </a:lnTo>
                  <a:lnTo>
                    <a:pt x="77227" y="156030"/>
                  </a:lnTo>
                  <a:lnTo>
                    <a:pt x="77391" y="156080"/>
                  </a:lnTo>
                  <a:lnTo>
                    <a:pt x="80396" y="156080"/>
                  </a:lnTo>
                  <a:lnTo>
                    <a:pt x="80624" y="155966"/>
                  </a:lnTo>
                  <a:lnTo>
                    <a:pt x="81886" y="154476"/>
                  </a:lnTo>
                  <a:lnTo>
                    <a:pt x="81798" y="153984"/>
                  </a:lnTo>
                  <a:lnTo>
                    <a:pt x="78666" y="152305"/>
                  </a:lnTo>
                  <a:lnTo>
                    <a:pt x="77530" y="149501"/>
                  </a:lnTo>
                  <a:lnTo>
                    <a:pt x="77353" y="149325"/>
                  </a:lnTo>
                  <a:cubicBezTo>
                    <a:pt x="77176" y="149249"/>
                    <a:pt x="77038" y="149097"/>
                    <a:pt x="76974" y="148908"/>
                  </a:cubicBezTo>
                  <a:cubicBezTo>
                    <a:pt x="76911" y="148643"/>
                    <a:pt x="77063" y="148289"/>
                    <a:pt x="77391" y="147885"/>
                  </a:cubicBezTo>
                  <a:cubicBezTo>
                    <a:pt x="78363" y="146723"/>
                    <a:pt x="78591" y="146458"/>
                    <a:pt x="78641" y="146332"/>
                  </a:cubicBezTo>
                  <a:lnTo>
                    <a:pt x="78957" y="145309"/>
                  </a:lnTo>
                  <a:lnTo>
                    <a:pt x="78831" y="144956"/>
                  </a:lnTo>
                  <a:lnTo>
                    <a:pt x="77404" y="143933"/>
                  </a:lnTo>
                  <a:lnTo>
                    <a:pt x="78111" y="142582"/>
                  </a:lnTo>
                  <a:lnTo>
                    <a:pt x="78831" y="142077"/>
                  </a:lnTo>
                  <a:lnTo>
                    <a:pt x="78957" y="141862"/>
                  </a:lnTo>
                  <a:lnTo>
                    <a:pt x="79361" y="139652"/>
                  </a:lnTo>
                  <a:lnTo>
                    <a:pt x="79336" y="139476"/>
                  </a:lnTo>
                  <a:lnTo>
                    <a:pt x="78818" y="138289"/>
                  </a:lnTo>
                  <a:lnTo>
                    <a:pt x="78869" y="137582"/>
                  </a:lnTo>
                  <a:lnTo>
                    <a:pt x="79954" y="137708"/>
                  </a:lnTo>
                  <a:lnTo>
                    <a:pt x="80308" y="137417"/>
                  </a:lnTo>
                  <a:lnTo>
                    <a:pt x="80384" y="135814"/>
                  </a:lnTo>
                  <a:lnTo>
                    <a:pt x="80384" y="135498"/>
                  </a:lnTo>
                  <a:lnTo>
                    <a:pt x="82038" y="135018"/>
                  </a:lnTo>
                  <a:lnTo>
                    <a:pt x="83932" y="134551"/>
                  </a:lnTo>
                  <a:lnTo>
                    <a:pt x="84172" y="134235"/>
                  </a:lnTo>
                  <a:lnTo>
                    <a:pt x="84172" y="132076"/>
                  </a:lnTo>
                  <a:lnTo>
                    <a:pt x="84020" y="130826"/>
                  </a:lnTo>
                  <a:lnTo>
                    <a:pt x="83970" y="130283"/>
                  </a:lnTo>
                  <a:lnTo>
                    <a:pt x="86243" y="130675"/>
                  </a:lnTo>
                  <a:lnTo>
                    <a:pt x="86521" y="130586"/>
                  </a:lnTo>
                  <a:lnTo>
                    <a:pt x="88137" y="129008"/>
                  </a:lnTo>
                  <a:lnTo>
                    <a:pt x="89614" y="126520"/>
                  </a:lnTo>
                  <a:lnTo>
                    <a:pt x="90965" y="124551"/>
                  </a:lnTo>
                  <a:lnTo>
                    <a:pt x="91470" y="121798"/>
                  </a:lnTo>
                  <a:lnTo>
                    <a:pt x="93857" y="120156"/>
                  </a:lnTo>
                  <a:lnTo>
                    <a:pt x="96546" y="118742"/>
                  </a:lnTo>
                  <a:lnTo>
                    <a:pt x="97897" y="117947"/>
                  </a:lnTo>
                  <a:lnTo>
                    <a:pt x="98049" y="117719"/>
                  </a:lnTo>
                  <a:lnTo>
                    <a:pt x="98592" y="113982"/>
                  </a:lnTo>
                  <a:lnTo>
                    <a:pt x="99463" y="110800"/>
                  </a:lnTo>
                  <a:lnTo>
                    <a:pt x="99842" y="108906"/>
                  </a:lnTo>
                  <a:lnTo>
                    <a:pt x="101648" y="106645"/>
                  </a:lnTo>
                  <a:lnTo>
                    <a:pt x="102746" y="104676"/>
                  </a:lnTo>
                  <a:lnTo>
                    <a:pt x="102746" y="104373"/>
                  </a:lnTo>
                  <a:lnTo>
                    <a:pt x="101799" y="102617"/>
                  </a:lnTo>
                  <a:cubicBezTo>
                    <a:pt x="101824" y="102352"/>
                    <a:pt x="101774" y="102125"/>
                    <a:pt x="98882" y="100989"/>
                  </a:cubicBezTo>
                  <a:lnTo>
                    <a:pt x="95650" y="99726"/>
                  </a:lnTo>
                  <a:lnTo>
                    <a:pt x="93718" y="99410"/>
                  </a:lnTo>
                  <a:lnTo>
                    <a:pt x="91710" y="98627"/>
                  </a:lnTo>
                  <a:lnTo>
                    <a:pt x="89551" y="97731"/>
                  </a:lnTo>
                  <a:lnTo>
                    <a:pt x="88415" y="95092"/>
                  </a:lnTo>
                  <a:lnTo>
                    <a:pt x="86887" y="92907"/>
                  </a:lnTo>
                  <a:lnTo>
                    <a:pt x="86735" y="92794"/>
                  </a:lnTo>
                  <a:lnTo>
                    <a:pt x="83338" y="91682"/>
                  </a:lnTo>
                  <a:lnTo>
                    <a:pt x="81179" y="91455"/>
                  </a:lnTo>
                  <a:lnTo>
                    <a:pt x="78970" y="89321"/>
                  </a:lnTo>
                  <a:lnTo>
                    <a:pt x="76861" y="88084"/>
                  </a:lnTo>
                  <a:lnTo>
                    <a:pt x="74335" y="87819"/>
                  </a:lnTo>
                  <a:lnTo>
                    <a:pt x="71810" y="87187"/>
                  </a:lnTo>
                  <a:lnTo>
                    <a:pt x="71722" y="87175"/>
                  </a:lnTo>
                  <a:lnTo>
                    <a:pt x="68881" y="87263"/>
                  </a:lnTo>
                  <a:lnTo>
                    <a:pt x="68792" y="87276"/>
                  </a:lnTo>
                  <a:cubicBezTo>
                    <a:pt x="65395" y="88273"/>
                    <a:pt x="65320" y="88576"/>
                    <a:pt x="65269" y="88753"/>
                  </a:cubicBezTo>
                  <a:cubicBezTo>
                    <a:pt x="65219" y="88942"/>
                    <a:pt x="65029" y="89523"/>
                    <a:pt x="64878" y="89965"/>
                  </a:cubicBezTo>
                  <a:lnTo>
                    <a:pt x="63640" y="88993"/>
                  </a:lnTo>
                  <a:lnTo>
                    <a:pt x="63350" y="88930"/>
                  </a:lnTo>
                  <a:lnTo>
                    <a:pt x="61734" y="89448"/>
                  </a:lnTo>
                  <a:lnTo>
                    <a:pt x="60218" y="88690"/>
                  </a:lnTo>
                  <a:lnTo>
                    <a:pt x="59057" y="86303"/>
                  </a:lnTo>
                  <a:lnTo>
                    <a:pt x="59802" y="84384"/>
                  </a:lnTo>
                  <a:lnTo>
                    <a:pt x="59600" y="83967"/>
                  </a:lnTo>
                  <a:lnTo>
                    <a:pt x="57655" y="83311"/>
                  </a:lnTo>
                  <a:lnTo>
                    <a:pt x="55521" y="83046"/>
                  </a:lnTo>
                  <a:lnTo>
                    <a:pt x="56077" y="81480"/>
                  </a:lnTo>
                  <a:lnTo>
                    <a:pt x="56796" y="80104"/>
                  </a:lnTo>
                  <a:lnTo>
                    <a:pt x="56986" y="78853"/>
                  </a:lnTo>
                  <a:lnTo>
                    <a:pt x="56670" y="78500"/>
                  </a:lnTo>
                  <a:lnTo>
                    <a:pt x="53905" y="78500"/>
                  </a:lnTo>
                  <a:lnTo>
                    <a:pt x="53640" y="78651"/>
                  </a:lnTo>
                  <a:lnTo>
                    <a:pt x="52516" y="80533"/>
                  </a:lnTo>
                  <a:lnTo>
                    <a:pt x="50155" y="81366"/>
                  </a:lnTo>
                  <a:lnTo>
                    <a:pt x="48374" y="78942"/>
                  </a:lnTo>
                  <a:lnTo>
                    <a:pt x="47995" y="75495"/>
                  </a:lnTo>
                  <a:lnTo>
                    <a:pt x="48816" y="72717"/>
                  </a:lnTo>
                  <a:lnTo>
                    <a:pt x="51443" y="70772"/>
                  </a:lnTo>
                  <a:lnTo>
                    <a:pt x="54132" y="70393"/>
                  </a:lnTo>
                  <a:lnTo>
                    <a:pt x="55370" y="71416"/>
                  </a:lnTo>
                  <a:lnTo>
                    <a:pt x="55849" y="71315"/>
                  </a:lnTo>
                  <a:lnTo>
                    <a:pt x="56392" y="70305"/>
                  </a:lnTo>
                  <a:lnTo>
                    <a:pt x="58286" y="70305"/>
                  </a:lnTo>
                  <a:lnTo>
                    <a:pt x="60799" y="71088"/>
                  </a:lnTo>
                  <a:lnTo>
                    <a:pt x="61014" y="72856"/>
                  </a:lnTo>
                  <a:lnTo>
                    <a:pt x="61064" y="72995"/>
                  </a:lnTo>
                  <a:lnTo>
                    <a:pt x="62403" y="75040"/>
                  </a:lnTo>
                  <a:lnTo>
                    <a:pt x="62971" y="74926"/>
                  </a:lnTo>
                  <a:lnTo>
                    <a:pt x="63363" y="72843"/>
                  </a:lnTo>
                  <a:lnTo>
                    <a:pt x="63363" y="72767"/>
                  </a:lnTo>
                  <a:lnTo>
                    <a:pt x="63211" y="69131"/>
                  </a:lnTo>
                  <a:lnTo>
                    <a:pt x="64158" y="67376"/>
                  </a:lnTo>
                  <a:lnTo>
                    <a:pt x="67087" y="65355"/>
                  </a:lnTo>
                  <a:lnTo>
                    <a:pt x="68704" y="62691"/>
                  </a:lnTo>
                  <a:lnTo>
                    <a:pt x="69461" y="60721"/>
                  </a:lnTo>
                  <a:lnTo>
                    <a:pt x="71924" y="58322"/>
                  </a:lnTo>
                  <a:lnTo>
                    <a:pt x="73452" y="58322"/>
                  </a:lnTo>
                  <a:lnTo>
                    <a:pt x="73755" y="58107"/>
                  </a:lnTo>
                  <a:lnTo>
                    <a:pt x="74575" y="55923"/>
                  </a:lnTo>
                  <a:lnTo>
                    <a:pt x="76747" y="54496"/>
                  </a:lnTo>
                  <a:lnTo>
                    <a:pt x="77682" y="55961"/>
                  </a:lnTo>
                  <a:lnTo>
                    <a:pt x="78124" y="56062"/>
                  </a:lnTo>
                  <a:lnTo>
                    <a:pt x="80119" y="54786"/>
                  </a:lnTo>
                  <a:lnTo>
                    <a:pt x="83591" y="53347"/>
                  </a:lnTo>
                  <a:lnTo>
                    <a:pt x="83705" y="52855"/>
                  </a:lnTo>
                  <a:lnTo>
                    <a:pt x="82909" y="51983"/>
                  </a:lnTo>
                  <a:lnTo>
                    <a:pt x="82657" y="51870"/>
                  </a:lnTo>
                  <a:lnTo>
                    <a:pt x="79715" y="52084"/>
                  </a:lnTo>
                  <a:lnTo>
                    <a:pt x="79134" y="50771"/>
                  </a:lnTo>
                  <a:lnTo>
                    <a:pt x="79134" y="49496"/>
                  </a:lnTo>
                  <a:lnTo>
                    <a:pt x="78970" y="49218"/>
                  </a:lnTo>
                  <a:lnTo>
                    <a:pt x="78528" y="48978"/>
                  </a:lnTo>
                  <a:lnTo>
                    <a:pt x="78742" y="48864"/>
                  </a:lnTo>
                  <a:lnTo>
                    <a:pt x="81002" y="48864"/>
                  </a:lnTo>
                  <a:lnTo>
                    <a:pt x="83212" y="49029"/>
                  </a:lnTo>
                  <a:lnTo>
                    <a:pt x="83389" y="48991"/>
                  </a:lnTo>
                  <a:lnTo>
                    <a:pt x="86028" y="47463"/>
                  </a:lnTo>
                  <a:cubicBezTo>
                    <a:pt x="87973" y="46023"/>
                    <a:pt x="88048" y="45910"/>
                    <a:pt x="88074" y="45847"/>
                  </a:cubicBezTo>
                  <a:cubicBezTo>
                    <a:pt x="88213" y="45657"/>
                    <a:pt x="88263" y="45569"/>
                    <a:pt x="86432" y="42362"/>
                  </a:cubicBezTo>
                  <a:lnTo>
                    <a:pt x="84399" y="40455"/>
                  </a:lnTo>
                  <a:lnTo>
                    <a:pt x="84033" y="38435"/>
                  </a:lnTo>
                  <a:lnTo>
                    <a:pt x="83553" y="34103"/>
                  </a:lnTo>
                  <a:lnTo>
                    <a:pt x="83010" y="33927"/>
                  </a:lnTo>
                  <a:lnTo>
                    <a:pt x="81078" y="36086"/>
                  </a:lnTo>
                  <a:lnTo>
                    <a:pt x="79576" y="35758"/>
                  </a:lnTo>
                  <a:lnTo>
                    <a:pt x="79310" y="34028"/>
                  </a:lnTo>
                  <a:lnTo>
                    <a:pt x="80055" y="32677"/>
                  </a:lnTo>
                  <a:lnTo>
                    <a:pt x="79866" y="32222"/>
                  </a:lnTo>
                  <a:lnTo>
                    <a:pt x="78212" y="31755"/>
                  </a:lnTo>
                  <a:lnTo>
                    <a:pt x="77164" y="30669"/>
                  </a:lnTo>
                  <a:lnTo>
                    <a:pt x="76937" y="30568"/>
                  </a:lnTo>
                  <a:lnTo>
                    <a:pt x="74070" y="30568"/>
                  </a:lnTo>
                  <a:lnTo>
                    <a:pt x="73199" y="30656"/>
                  </a:lnTo>
                  <a:lnTo>
                    <a:pt x="72921" y="30959"/>
                  </a:lnTo>
                  <a:lnTo>
                    <a:pt x="72845" y="33674"/>
                  </a:lnTo>
                  <a:lnTo>
                    <a:pt x="71583" y="35013"/>
                  </a:lnTo>
                  <a:lnTo>
                    <a:pt x="71545" y="35391"/>
                  </a:lnTo>
                  <a:lnTo>
                    <a:pt x="72290" y="36566"/>
                  </a:lnTo>
                  <a:lnTo>
                    <a:pt x="72492" y="38662"/>
                  </a:lnTo>
                  <a:lnTo>
                    <a:pt x="70535" y="40316"/>
                  </a:lnTo>
                  <a:lnTo>
                    <a:pt x="68615" y="40998"/>
                  </a:lnTo>
                  <a:lnTo>
                    <a:pt x="68401" y="41288"/>
                  </a:lnTo>
                  <a:lnTo>
                    <a:pt x="68401" y="44256"/>
                  </a:lnTo>
                  <a:lnTo>
                    <a:pt x="67555" y="44685"/>
                  </a:lnTo>
                  <a:lnTo>
                    <a:pt x="66380" y="43195"/>
                  </a:lnTo>
                  <a:lnTo>
                    <a:pt x="66974" y="40581"/>
                  </a:lnTo>
                  <a:lnTo>
                    <a:pt x="66822" y="40228"/>
                  </a:lnTo>
                  <a:lnTo>
                    <a:pt x="64676" y="39142"/>
                  </a:lnTo>
                  <a:lnTo>
                    <a:pt x="62453" y="37816"/>
                  </a:lnTo>
                  <a:lnTo>
                    <a:pt x="61443" y="36957"/>
                  </a:lnTo>
                  <a:lnTo>
                    <a:pt x="61241" y="36881"/>
                  </a:lnTo>
                  <a:lnTo>
                    <a:pt x="60509" y="36881"/>
                  </a:lnTo>
                  <a:lnTo>
                    <a:pt x="60307" y="34444"/>
                  </a:lnTo>
                  <a:lnTo>
                    <a:pt x="60686" y="32083"/>
                  </a:lnTo>
                  <a:lnTo>
                    <a:pt x="61456" y="30252"/>
                  </a:lnTo>
                  <a:cubicBezTo>
                    <a:pt x="61974" y="30050"/>
                    <a:pt x="62479" y="29823"/>
                    <a:pt x="62971" y="29558"/>
                  </a:cubicBezTo>
                  <a:cubicBezTo>
                    <a:pt x="63413" y="29330"/>
                    <a:pt x="63640" y="29229"/>
                    <a:pt x="63754" y="29179"/>
                  </a:cubicBezTo>
                  <a:cubicBezTo>
                    <a:pt x="63761" y="29180"/>
                    <a:pt x="63768" y="29180"/>
                    <a:pt x="63775" y="29180"/>
                  </a:cubicBezTo>
                  <a:cubicBezTo>
                    <a:pt x="63887" y="29180"/>
                    <a:pt x="64048" y="29086"/>
                    <a:pt x="64499" y="28813"/>
                  </a:cubicBezTo>
                  <a:lnTo>
                    <a:pt x="65029" y="28497"/>
                  </a:lnTo>
                  <a:cubicBezTo>
                    <a:pt x="66469" y="27638"/>
                    <a:pt x="66999" y="27323"/>
                    <a:pt x="67201" y="27171"/>
                  </a:cubicBezTo>
                  <a:lnTo>
                    <a:pt x="67214" y="27184"/>
                  </a:lnTo>
                  <a:lnTo>
                    <a:pt x="68792" y="25681"/>
                  </a:lnTo>
                  <a:lnTo>
                    <a:pt x="69992" y="24456"/>
                  </a:lnTo>
                  <a:lnTo>
                    <a:pt x="70737" y="24267"/>
                  </a:lnTo>
                  <a:lnTo>
                    <a:pt x="74083" y="24267"/>
                  </a:lnTo>
                  <a:lnTo>
                    <a:pt x="74399" y="23977"/>
                  </a:lnTo>
                  <a:lnTo>
                    <a:pt x="74550" y="21994"/>
                  </a:lnTo>
                  <a:lnTo>
                    <a:pt x="75548" y="20252"/>
                  </a:lnTo>
                  <a:lnTo>
                    <a:pt x="75573" y="20012"/>
                  </a:lnTo>
                  <a:lnTo>
                    <a:pt x="75106" y="18269"/>
                  </a:lnTo>
                  <a:lnTo>
                    <a:pt x="75005" y="18118"/>
                  </a:lnTo>
                  <a:lnTo>
                    <a:pt x="73363" y="16741"/>
                  </a:lnTo>
                  <a:lnTo>
                    <a:pt x="72883" y="16830"/>
                  </a:lnTo>
                  <a:lnTo>
                    <a:pt x="71873" y="18800"/>
                  </a:lnTo>
                  <a:lnTo>
                    <a:pt x="70320" y="19999"/>
                  </a:lnTo>
                  <a:lnTo>
                    <a:pt x="69676" y="20441"/>
                  </a:lnTo>
                  <a:lnTo>
                    <a:pt x="69676" y="18623"/>
                  </a:lnTo>
                  <a:lnTo>
                    <a:pt x="69929" y="17385"/>
                  </a:lnTo>
                  <a:lnTo>
                    <a:pt x="69411" y="17082"/>
                  </a:lnTo>
                  <a:lnTo>
                    <a:pt x="68691" y="17739"/>
                  </a:lnTo>
                  <a:lnTo>
                    <a:pt x="67896" y="15959"/>
                  </a:lnTo>
                  <a:lnTo>
                    <a:pt x="68918" y="14860"/>
                  </a:lnTo>
                  <a:lnTo>
                    <a:pt x="71002" y="10403"/>
                  </a:lnTo>
                  <a:lnTo>
                    <a:pt x="71873" y="10049"/>
                  </a:lnTo>
                  <a:lnTo>
                    <a:pt x="73767" y="8332"/>
                  </a:lnTo>
                  <a:lnTo>
                    <a:pt x="73691" y="7827"/>
                  </a:lnTo>
                  <a:lnTo>
                    <a:pt x="72896" y="7410"/>
                  </a:lnTo>
                  <a:lnTo>
                    <a:pt x="71785" y="7233"/>
                  </a:lnTo>
                  <a:lnTo>
                    <a:pt x="69373" y="7233"/>
                  </a:lnTo>
                  <a:lnTo>
                    <a:pt x="69057" y="7549"/>
                  </a:lnTo>
                  <a:lnTo>
                    <a:pt x="69057" y="9658"/>
                  </a:lnTo>
                  <a:lnTo>
                    <a:pt x="67037" y="12284"/>
                  </a:lnTo>
                  <a:lnTo>
                    <a:pt x="65294" y="14986"/>
                  </a:lnTo>
                  <a:lnTo>
                    <a:pt x="65294" y="15340"/>
                  </a:lnTo>
                  <a:lnTo>
                    <a:pt x="66077" y="16476"/>
                  </a:lnTo>
                  <a:lnTo>
                    <a:pt x="65762" y="18623"/>
                  </a:lnTo>
                  <a:lnTo>
                    <a:pt x="63375" y="19885"/>
                  </a:lnTo>
                  <a:lnTo>
                    <a:pt x="63375" y="18585"/>
                  </a:lnTo>
                  <a:lnTo>
                    <a:pt x="63085" y="18269"/>
                  </a:lnTo>
                  <a:lnTo>
                    <a:pt x="61342" y="18118"/>
                  </a:lnTo>
                  <a:lnTo>
                    <a:pt x="61128" y="18181"/>
                  </a:lnTo>
                  <a:lnTo>
                    <a:pt x="59890" y="19153"/>
                  </a:lnTo>
                  <a:lnTo>
                    <a:pt x="58223" y="16830"/>
                  </a:lnTo>
                  <a:lnTo>
                    <a:pt x="57971" y="16703"/>
                  </a:lnTo>
                  <a:lnTo>
                    <a:pt x="55799" y="16703"/>
                  </a:lnTo>
                  <a:lnTo>
                    <a:pt x="55521" y="16868"/>
                  </a:lnTo>
                  <a:lnTo>
                    <a:pt x="54827" y="18168"/>
                  </a:lnTo>
                  <a:lnTo>
                    <a:pt x="54435" y="18736"/>
                  </a:lnTo>
                  <a:lnTo>
                    <a:pt x="53652" y="16969"/>
                  </a:lnTo>
                  <a:lnTo>
                    <a:pt x="53261" y="16792"/>
                  </a:lnTo>
                  <a:cubicBezTo>
                    <a:pt x="53061" y="16867"/>
                    <a:pt x="52586" y="16997"/>
                    <a:pt x="52167" y="16997"/>
                  </a:cubicBezTo>
                  <a:cubicBezTo>
                    <a:pt x="51950" y="16997"/>
                    <a:pt x="51749" y="16962"/>
                    <a:pt x="51607" y="16868"/>
                  </a:cubicBezTo>
                  <a:cubicBezTo>
                    <a:pt x="51455" y="16767"/>
                    <a:pt x="51379" y="16590"/>
                    <a:pt x="51392" y="16426"/>
                  </a:cubicBezTo>
                  <a:cubicBezTo>
                    <a:pt x="51316" y="15112"/>
                    <a:pt x="51316" y="14986"/>
                    <a:pt x="51316" y="14974"/>
                  </a:cubicBezTo>
                  <a:lnTo>
                    <a:pt x="51215" y="14746"/>
                  </a:lnTo>
                  <a:lnTo>
                    <a:pt x="47945" y="11716"/>
                  </a:lnTo>
                  <a:lnTo>
                    <a:pt x="46922" y="11009"/>
                  </a:lnTo>
                  <a:lnTo>
                    <a:pt x="46682" y="10958"/>
                  </a:lnTo>
                  <a:lnTo>
                    <a:pt x="45142" y="11223"/>
                  </a:lnTo>
                  <a:lnTo>
                    <a:pt x="44435" y="9077"/>
                  </a:lnTo>
                  <a:lnTo>
                    <a:pt x="44233" y="8875"/>
                  </a:lnTo>
                  <a:lnTo>
                    <a:pt x="42806" y="8433"/>
                  </a:lnTo>
                  <a:lnTo>
                    <a:pt x="42679" y="8420"/>
                  </a:lnTo>
                  <a:lnTo>
                    <a:pt x="39182" y="8862"/>
                  </a:lnTo>
                  <a:lnTo>
                    <a:pt x="37262" y="8445"/>
                  </a:lnTo>
                  <a:lnTo>
                    <a:pt x="34649" y="6210"/>
                  </a:lnTo>
                  <a:lnTo>
                    <a:pt x="31075" y="4506"/>
                  </a:lnTo>
                  <a:lnTo>
                    <a:pt x="28499" y="2031"/>
                  </a:lnTo>
                  <a:lnTo>
                    <a:pt x="26365" y="263"/>
                  </a:lnTo>
                  <a:lnTo>
                    <a:pt x="26100" y="187"/>
                  </a:lnTo>
                  <a:lnTo>
                    <a:pt x="23524" y="756"/>
                  </a:lnTo>
                  <a:cubicBezTo>
                    <a:pt x="23360" y="465"/>
                    <a:pt x="23120" y="238"/>
                    <a:pt x="22817" y="124"/>
                  </a:cubicBezTo>
                  <a:cubicBezTo>
                    <a:pt x="22620" y="41"/>
                    <a:pt x="22402" y="0"/>
                    <a:pt x="2216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156;p54">
              <a:extLst>
                <a:ext uri="{FF2B5EF4-FFF2-40B4-BE49-F238E27FC236}">
                  <a16:creationId xmlns:a16="http://schemas.microsoft.com/office/drawing/2014/main" id="{37313953-CC58-4DFA-BEC4-6B1E1118A09D}"/>
                </a:ext>
              </a:extLst>
            </p:cNvPr>
            <p:cNvSpPr/>
            <p:nvPr/>
          </p:nvSpPr>
          <p:spPr>
            <a:xfrm>
              <a:off x="1940550" y="1654925"/>
              <a:ext cx="124725" cy="149650"/>
            </a:xfrm>
            <a:custGeom>
              <a:avLst/>
              <a:gdLst/>
              <a:ahLst/>
              <a:cxnLst/>
              <a:rect l="l" t="t" r="r" b="b"/>
              <a:pathLst>
                <a:path w="4989" h="5986" extrusionOk="0">
                  <a:moveTo>
                    <a:pt x="2425" y="0"/>
                  </a:moveTo>
                  <a:lnTo>
                    <a:pt x="1023" y="1200"/>
                  </a:lnTo>
                  <a:lnTo>
                    <a:pt x="1" y="3851"/>
                  </a:lnTo>
                  <a:lnTo>
                    <a:pt x="1" y="5985"/>
                  </a:lnTo>
                  <a:lnTo>
                    <a:pt x="2362" y="4104"/>
                  </a:lnTo>
                  <a:lnTo>
                    <a:pt x="3511" y="4887"/>
                  </a:lnTo>
                  <a:lnTo>
                    <a:pt x="4988" y="4419"/>
                  </a:lnTo>
                  <a:lnTo>
                    <a:pt x="3271" y="2210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157;p54">
              <a:extLst>
                <a:ext uri="{FF2B5EF4-FFF2-40B4-BE49-F238E27FC236}">
                  <a16:creationId xmlns:a16="http://schemas.microsoft.com/office/drawing/2014/main" id="{4ECCF470-418C-4492-BFC2-52534666FAA8}"/>
                </a:ext>
              </a:extLst>
            </p:cNvPr>
            <p:cNvSpPr/>
            <p:nvPr/>
          </p:nvSpPr>
          <p:spPr>
            <a:xfrm>
              <a:off x="1932650" y="1641650"/>
              <a:ext cx="145575" cy="179325"/>
            </a:xfrm>
            <a:custGeom>
              <a:avLst/>
              <a:gdLst/>
              <a:ahLst/>
              <a:cxnLst/>
              <a:rect l="l" t="t" r="r" b="b"/>
              <a:pathLst>
                <a:path w="5823" h="7173" extrusionOk="0">
                  <a:moveTo>
                    <a:pt x="2602" y="1049"/>
                  </a:moveTo>
                  <a:lnTo>
                    <a:pt x="3297" y="2842"/>
                  </a:lnTo>
                  <a:lnTo>
                    <a:pt x="4774" y="4774"/>
                  </a:lnTo>
                  <a:lnTo>
                    <a:pt x="3877" y="5064"/>
                  </a:lnTo>
                  <a:lnTo>
                    <a:pt x="2665" y="4231"/>
                  </a:lnTo>
                  <a:lnTo>
                    <a:pt x="632" y="5860"/>
                  </a:lnTo>
                  <a:lnTo>
                    <a:pt x="632" y="4433"/>
                  </a:lnTo>
                  <a:lnTo>
                    <a:pt x="1605" y="1907"/>
                  </a:lnTo>
                  <a:lnTo>
                    <a:pt x="2602" y="1049"/>
                  </a:lnTo>
                  <a:close/>
                  <a:moveTo>
                    <a:pt x="2880" y="1"/>
                  </a:moveTo>
                  <a:lnTo>
                    <a:pt x="1074" y="1541"/>
                  </a:lnTo>
                  <a:lnTo>
                    <a:pt x="26" y="4269"/>
                  </a:lnTo>
                  <a:lnTo>
                    <a:pt x="1" y="7173"/>
                  </a:lnTo>
                  <a:lnTo>
                    <a:pt x="1" y="7173"/>
                  </a:lnTo>
                  <a:lnTo>
                    <a:pt x="2703" y="5026"/>
                  </a:lnTo>
                  <a:lnTo>
                    <a:pt x="3776" y="5771"/>
                  </a:lnTo>
                  <a:lnTo>
                    <a:pt x="5822" y="5102"/>
                  </a:lnTo>
                  <a:lnTo>
                    <a:pt x="3865" y="2577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158;p54">
              <a:extLst>
                <a:ext uri="{FF2B5EF4-FFF2-40B4-BE49-F238E27FC236}">
                  <a16:creationId xmlns:a16="http://schemas.microsoft.com/office/drawing/2014/main" id="{812B9A43-49F9-45A1-97F7-CE01FA28AB04}"/>
                </a:ext>
              </a:extLst>
            </p:cNvPr>
            <p:cNvSpPr/>
            <p:nvPr/>
          </p:nvSpPr>
          <p:spPr>
            <a:xfrm>
              <a:off x="2019475" y="1292525"/>
              <a:ext cx="410075" cy="583375"/>
            </a:xfrm>
            <a:custGeom>
              <a:avLst/>
              <a:gdLst/>
              <a:ahLst/>
              <a:cxnLst/>
              <a:rect l="l" t="t" r="r" b="b"/>
              <a:pathLst>
                <a:path w="16403" h="23335" extrusionOk="0">
                  <a:moveTo>
                    <a:pt x="4129" y="0"/>
                  </a:moveTo>
                  <a:lnTo>
                    <a:pt x="1213" y="2122"/>
                  </a:lnTo>
                  <a:lnTo>
                    <a:pt x="0" y="4407"/>
                  </a:lnTo>
                  <a:lnTo>
                    <a:pt x="0" y="7248"/>
                  </a:lnTo>
                  <a:lnTo>
                    <a:pt x="2122" y="6857"/>
                  </a:lnTo>
                  <a:lnTo>
                    <a:pt x="4571" y="8347"/>
                  </a:lnTo>
                  <a:lnTo>
                    <a:pt x="6541" y="8827"/>
                  </a:lnTo>
                  <a:lnTo>
                    <a:pt x="7210" y="7576"/>
                  </a:lnTo>
                  <a:lnTo>
                    <a:pt x="8170" y="11339"/>
                  </a:lnTo>
                  <a:lnTo>
                    <a:pt x="9521" y="12842"/>
                  </a:lnTo>
                  <a:lnTo>
                    <a:pt x="8258" y="15052"/>
                  </a:lnTo>
                  <a:cubicBezTo>
                    <a:pt x="8258" y="15052"/>
                    <a:pt x="8978" y="16314"/>
                    <a:pt x="6996" y="16706"/>
                  </a:cubicBezTo>
                  <a:cubicBezTo>
                    <a:pt x="5026" y="17097"/>
                    <a:pt x="6364" y="16946"/>
                    <a:pt x="5026" y="17097"/>
                  </a:cubicBezTo>
                  <a:cubicBezTo>
                    <a:pt x="3688" y="17261"/>
                    <a:pt x="3688" y="17539"/>
                    <a:pt x="3688" y="17539"/>
                  </a:cubicBezTo>
                  <a:lnTo>
                    <a:pt x="4180" y="18915"/>
                  </a:lnTo>
                  <a:lnTo>
                    <a:pt x="6604" y="18915"/>
                  </a:lnTo>
                  <a:lnTo>
                    <a:pt x="7943" y="20810"/>
                  </a:lnTo>
                  <a:lnTo>
                    <a:pt x="9521" y="22539"/>
                  </a:lnTo>
                  <a:lnTo>
                    <a:pt x="11579" y="23335"/>
                  </a:lnTo>
                  <a:lnTo>
                    <a:pt x="10405" y="20532"/>
                  </a:lnTo>
                  <a:lnTo>
                    <a:pt x="12375" y="21693"/>
                  </a:lnTo>
                  <a:lnTo>
                    <a:pt x="13473" y="20115"/>
                  </a:lnTo>
                  <a:lnTo>
                    <a:pt x="12059" y="16794"/>
                  </a:lnTo>
                  <a:lnTo>
                    <a:pt x="12615" y="15923"/>
                  </a:lnTo>
                  <a:lnTo>
                    <a:pt x="14420" y="18360"/>
                  </a:lnTo>
                  <a:lnTo>
                    <a:pt x="15683" y="16794"/>
                  </a:lnTo>
                  <a:lnTo>
                    <a:pt x="16403" y="15052"/>
                  </a:lnTo>
                  <a:lnTo>
                    <a:pt x="12931" y="12135"/>
                  </a:lnTo>
                  <a:lnTo>
                    <a:pt x="14269" y="11630"/>
                  </a:lnTo>
                  <a:lnTo>
                    <a:pt x="13549" y="8195"/>
                  </a:lnTo>
                  <a:lnTo>
                    <a:pt x="12211" y="5821"/>
                  </a:lnTo>
                  <a:lnTo>
                    <a:pt x="10721" y="4963"/>
                  </a:lnTo>
                  <a:lnTo>
                    <a:pt x="9067" y="3624"/>
                  </a:lnTo>
                  <a:lnTo>
                    <a:pt x="10557" y="3069"/>
                  </a:lnTo>
                  <a:lnTo>
                    <a:pt x="10165" y="1414"/>
                  </a:lnTo>
                  <a:lnTo>
                    <a:pt x="7918" y="354"/>
                  </a:lnTo>
                  <a:lnTo>
                    <a:pt x="5670" y="1326"/>
                  </a:lnTo>
                  <a:lnTo>
                    <a:pt x="5165" y="2677"/>
                  </a:lnTo>
                  <a:lnTo>
                    <a:pt x="3814" y="4256"/>
                  </a:lnTo>
                  <a:lnTo>
                    <a:pt x="2993" y="3069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159;p54">
              <a:extLst>
                <a:ext uri="{FF2B5EF4-FFF2-40B4-BE49-F238E27FC236}">
                  <a16:creationId xmlns:a16="http://schemas.microsoft.com/office/drawing/2014/main" id="{8A9E3A4D-4057-4BF6-8B35-FF4ACC266B01}"/>
                </a:ext>
              </a:extLst>
            </p:cNvPr>
            <p:cNvSpPr/>
            <p:nvPr/>
          </p:nvSpPr>
          <p:spPr>
            <a:xfrm>
              <a:off x="2011275" y="1270725"/>
              <a:ext cx="427750" cy="619075"/>
            </a:xfrm>
            <a:custGeom>
              <a:avLst/>
              <a:gdLst/>
              <a:ahLst/>
              <a:cxnLst/>
              <a:rect l="l" t="t" r="r" b="b"/>
              <a:pathLst>
                <a:path w="17110" h="24763" extrusionOk="0">
                  <a:moveTo>
                    <a:pt x="8246" y="1567"/>
                  </a:moveTo>
                  <a:lnTo>
                    <a:pt x="10228" y="2501"/>
                  </a:lnTo>
                  <a:lnTo>
                    <a:pt x="10518" y="3739"/>
                  </a:lnTo>
                  <a:lnTo>
                    <a:pt x="8763" y="4383"/>
                  </a:lnTo>
                  <a:lnTo>
                    <a:pt x="10885" y="6087"/>
                  </a:lnTo>
                  <a:lnTo>
                    <a:pt x="12311" y="6908"/>
                  </a:lnTo>
                  <a:lnTo>
                    <a:pt x="13587" y="9156"/>
                  </a:lnTo>
                  <a:lnTo>
                    <a:pt x="14231" y="12287"/>
                  </a:lnTo>
                  <a:lnTo>
                    <a:pt x="12640" y="12881"/>
                  </a:lnTo>
                  <a:lnTo>
                    <a:pt x="16340" y="15999"/>
                  </a:lnTo>
                  <a:lnTo>
                    <a:pt x="15733" y="17477"/>
                  </a:lnTo>
                  <a:lnTo>
                    <a:pt x="14761" y="18689"/>
                  </a:lnTo>
                  <a:lnTo>
                    <a:pt x="12918" y="16227"/>
                  </a:lnTo>
                  <a:lnTo>
                    <a:pt x="12021" y="17616"/>
                  </a:lnTo>
                  <a:lnTo>
                    <a:pt x="13448" y="20937"/>
                  </a:lnTo>
                  <a:lnTo>
                    <a:pt x="12615" y="22136"/>
                  </a:lnTo>
                  <a:lnTo>
                    <a:pt x="10076" y="20633"/>
                  </a:lnTo>
                  <a:lnTo>
                    <a:pt x="11339" y="23639"/>
                  </a:lnTo>
                  <a:lnTo>
                    <a:pt x="10051" y="23146"/>
                  </a:lnTo>
                  <a:lnTo>
                    <a:pt x="8549" y="21492"/>
                  </a:lnTo>
                  <a:lnTo>
                    <a:pt x="7109" y="19459"/>
                  </a:lnTo>
                  <a:lnTo>
                    <a:pt x="4748" y="19459"/>
                  </a:lnTo>
                  <a:lnTo>
                    <a:pt x="4407" y="18500"/>
                  </a:lnTo>
                  <a:cubicBezTo>
                    <a:pt x="4723" y="18373"/>
                    <a:pt x="5064" y="18297"/>
                    <a:pt x="5417" y="18272"/>
                  </a:cubicBezTo>
                  <a:cubicBezTo>
                    <a:pt x="6124" y="18196"/>
                    <a:pt x="6124" y="18196"/>
                    <a:pt x="6238" y="18146"/>
                  </a:cubicBezTo>
                  <a:cubicBezTo>
                    <a:pt x="6301" y="18121"/>
                    <a:pt x="6453" y="18070"/>
                    <a:pt x="7412" y="17881"/>
                  </a:cubicBezTo>
                  <a:cubicBezTo>
                    <a:pt x="8208" y="17717"/>
                    <a:pt x="8725" y="17401"/>
                    <a:pt x="8940" y="16934"/>
                  </a:cubicBezTo>
                  <a:cubicBezTo>
                    <a:pt x="9079" y="16618"/>
                    <a:pt x="9079" y="16265"/>
                    <a:pt x="8953" y="15936"/>
                  </a:cubicBezTo>
                  <a:lnTo>
                    <a:pt x="10253" y="13676"/>
                  </a:lnTo>
                  <a:lnTo>
                    <a:pt x="8801" y="12060"/>
                  </a:lnTo>
                  <a:lnTo>
                    <a:pt x="7652" y="7590"/>
                  </a:lnTo>
                  <a:lnTo>
                    <a:pt x="6718" y="9332"/>
                  </a:lnTo>
                  <a:lnTo>
                    <a:pt x="5026" y="8928"/>
                  </a:lnTo>
                  <a:lnTo>
                    <a:pt x="2513" y="7388"/>
                  </a:lnTo>
                  <a:lnTo>
                    <a:pt x="644" y="7741"/>
                  </a:lnTo>
                  <a:lnTo>
                    <a:pt x="644" y="5367"/>
                  </a:lnTo>
                  <a:lnTo>
                    <a:pt x="1793" y="3208"/>
                  </a:lnTo>
                  <a:lnTo>
                    <a:pt x="3801" y="1744"/>
                  </a:lnTo>
                  <a:lnTo>
                    <a:pt x="3801" y="1744"/>
                  </a:lnTo>
                  <a:lnTo>
                    <a:pt x="2980" y="3991"/>
                  </a:lnTo>
                  <a:lnTo>
                    <a:pt x="4129" y="5645"/>
                  </a:lnTo>
                  <a:lnTo>
                    <a:pt x="5745" y="3751"/>
                  </a:lnTo>
                  <a:lnTo>
                    <a:pt x="6263" y="2438"/>
                  </a:lnTo>
                  <a:lnTo>
                    <a:pt x="8246" y="1567"/>
                  </a:lnTo>
                  <a:close/>
                  <a:moveTo>
                    <a:pt x="5114" y="1"/>
                  </a:moveTo>
                  <a:lnTo>
                    <a:pt x="1288" y="2779"/>
                  </a:lnTo>
                  <a:lnTo>
                    <a:pt x="0" y="5203"/>
                  </a:lnTo>
                  <a:lnTo>
                    <a:pt x="0" y="8486"/>
                  </a:lnTo>
                  <a:lnTo>
                    <a:pt x="2374" y="8044"/>
                  </a:lnTo>
                  <a:lnTo>
                    <a:pt x="4723" y="9471"/>
                  </a:lnTo>
                  <a:lnTo>
                    <a:pt x="7021" y="10039"/>
                  </a:lnTo>
                  <a:lnTo>
                    <a:pt x="7425" y="9294"/>
                  </a:lnTo>
                  <a:lnTo>
                    <a:pt x="8208" y="12350"/>
                  </a:lnTo>
                  <a:lnTo>
                    <a:pt x="9458" y="13739"/>
                  </a:lnTo>
                  <a:lnTo>
                    <a:pt x="8321" y="15747"/>
                  </a:lnTo>
                  <a:lnTo>
                    <a:pt x="8233" y="15911"/>
                  </a:lnTo>
                  <a:lnTo>
                    <a:pt x="8309" y="16063"/>
                  </a:lnTo>
                  <a:cubicBezTo>
                    <a:pt x="8410" y="16252"/>
                    <a:pt x="8422" y="16467"/>
                    <a:pt x="8347" y="16669"/>
                  </a:cubicBezTo>
                  <a:cubicBezTo>
                    <a:pt x="8220" y="16946"/>
                    <a:pt x="7842" y="17148"/>
                    <a:pt x="7273" y="17262"/>
                  </a:cubicBezTo>
                  <a:cubicBezTo>
                    <a:pt x="6263" y="17464"/>
                    <a:pt x="6099" y="17527"/>
                    <a:pt x="6011" y="17565"/>
                  </a:cubicBezTo>
                  <a:cubicBezTo>
                    <a:pt x="5783" y="17603"/>
                    <a:pt x="5556" y="17641"/>
                    <a:pt x="5329" y="17654"/>
                  </a:cubicBezTo>
                  <a:cubicBezTo>
                    <a:pt x="4937" y="17704"/>
                    <a:pt x="3712" y="17843"/>
                    <a:pt x="3712" y="18411"/>
                  </a:cubicBezTo>
                  <a:lnTo>
                    <a:pt x="4293" y="20103"/>
                  </a:lnTo>
                  <a:lnTo>
                    <a:pt x="6793" y="20103"/>
                  </a:lnTo>
                  <a:lnTo>
                    <a:pt x="8056" y="21884"/>
                  </a:lnTo>
                  <a:lnTo>
                    <a:pt x="9685" y="23677"/>
                  </a:lnTo>
                  <a:lnTo>
                    <a:pt x="12488" y="24763"/>
                  </a:lnTo>
                  <a:lnTo>
                    <a:pt x="11390" y="22161"/>
                  </a:lnTo>
                  <a:lnTo>
                    <a:pt x="12791" y="22982"/>
                  </a:lnTo>
                  <a:lnTo>
                    <a:pt x="14168" y="20987"/>
                  </a:lnTo>
                  <a:lnTo>
                    <a:pt x="12741" y="17666"/>
                  </a:lnTo>
                  <a:lnTo>
                    <a:pt x="12968" y="17325"/>
                  </a:lnTo>
                  <a:lnTo>
                    <a:pt x="14748" y="19712"/>
                  </a:lnTo>
                  <a:lnTo>
                    <a:pt x="16264" y="17830"/>
                  </a:lnTo>
                  <a:lnTo>
                    <a:pt x="17110" y="15810"/>
                  </a:lnTo>
                  <a:lnTo>
                    <a:pt x="13877" y="13083"/>
                  </a:lnTo>
                  <a:lnTo>
                    <a:pt x="14963" y="12678"/>
                  </a:lnTo>
                  <a:lnTo>
                    <a:pt x="14193" y="8979"/>
                  </a:lnTo>
                  <a:lnTo>
                    <a:pt x="12779" y="6453"/>
                  </a:lnTo>
                  <a:lnTo>
                    <a:pt x="11238" y="5569"/>
                  </a:lnTo>
                  <a:lnTo>
                    <a:pt x="10013" y="4585"/>
                  </a:lnTo>
                  <a:lnTo>
                    <a:pt x="11263" y="4117"/>
                  </a:lnTo>
                  <a:lnTo>
                    <a:pt x="10771" y="2047"/>
                  </a:lnTo>
                  <a:lnTo>
                    <a:pt x="8258" y="860"/>
                  </a:lnTo>
                  <a:lnTo>
                    <a:pt x="5758" y="1958"/>
                  </a:lnTo>
                  <a:lnTo>
                    <a:pt x="5215" y="3372"/>
                  </a:lnTo>
                  <a:lnTo>
                    <a:pt x="4180" y="4597"/>
                  </a:lnTo>
                  <a:lnTo>
                    <a:pt x="3675" y="3890"/>
                  </a:lnTo>
                  <a:lnTo>
                    <a:pt x="5114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160;p54">
              <a:extLst>
                <a:ext uri="{FF2B5EF4-FFF2-40B4-BE49-F238E27FC236}">
                  <a16:creationId xmlns:a16="http://schemas.microsoft.com/office/drawing/2014/main" id="{C9B03CAD-1993-47ED-83AF-F7BC00CFBF7A}"/>
                </a:ext>
              </a:extLst>
            </p:cNvPr>
            <p:cNvSpPr/>
            <p:nvPr/>
          </p:nvSpPr>
          <p:spPr>
            <a:xfrm>
              <a:off x="2342725" y="2272700"/>
              <a:ext cx="102300" cy="109875"/>
            </a:xfrm>
            <a:custGeom>
              <a:avLst/>
              <a:gdLst/>
              <a:ahLst/>
              <a:cxnLst/>
              <a:rect l="l" t="t" r="r" b="b"/>
              <a:pathLst>
                <a:path w="4092" h="4395" extrusionOk="0">
                  <a:moveTo>
                    <a:pt x="112" y="2946"/>
                  </a:moveTo>
                  <a:cubicBezTo>
                    <a:pt x="41" y="2963"/>
                    <a:pt x="1" y="2986"/>
                    <a:pt x="1" y="3018"/>
                  </a:cubicBezTo>
                  <a:cubicBezTo>
                    <a:pt x="1" y="3026"/>
                    <a:pt x="3" y="3031"/>
                    <a:pt x="9" y="3031"/>
                  </a:cubicBezTo>
                  <a:cubicBezTo>
                    <a:pt x="25" y="3031"/>
                    <a:pt x="60" y="3000"/>
                    <a:pt x="112" y="2946"/>
                  </a:cubicBezTo>
                  <a:close/>
                  <a:moveTo>
                    <a:pt x="2337" y="0"/>
                  </a:moveTo>
                  <a:cubicBezTo>
                    <a:pt x="2337" y="0"/>
                    <a:pt x="576" y="2455"/>
                    <a:pt x="112" y="2946"/>
                  </a:cubicBezTo>
                  <a:lnTo>
                    <a:pt x="112" y="2946"/>
                  </a:lnTo>
                  <a:cubicBezTo>
                    <a:pt x="226" y="2918"/>
                    <a:pt x="419" y="2908"/>
                    <a:pt x="644" y="2908"/>
                  </a:cubicBezTo>
                  <a:cubicBezTo>
                    <a:pt x="1336" y="2908"/>
                    <a:pt x="2337" y="3005"/>
                    <a:pt x="2337" y="3005"/>
                  </a:cubicBezTo>
                  <a:lnTo>
                    <a:pt x="3145" y="4394"/>
                  </a:lnTo>
                  <a:lnTo>
                    <a:pt x="4092" y="3990"/>
                  </a:lnTo>
                  <a:lnTo>
                    <a:pt x="4092" y="2096"/>
                  </a:lnTo>
                  <a:lnTo>
                    <a:pt x="2438" y="1465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161;p54">
              <a:extLst>
                <a:ext uri="{FF2B5EF4-FFF2-40B4-BE49-F238E27FC236}">
                  <a16:creationId xmlns:a16="http://schemas.microsoft.com/office/drawing/2014/main" id="{DA7524AE-E07F-4691-B39A-F76B54767555}"/>
                </a:ext>
              </a:extLst>
            </p:cNvPr>
            <p:cNvSpPr/>
            <p:nvPr/>
          </p:nvSpPr>
          <p:spPr>
            <a:xfrm>
              <a:off x="2334825" y="2250600"/>
              <a:ext cx="118400" cy="142075"/>
            </a:xfrm>
            <a:custGeom>
              <a:avLst/>
              <a:gdLst/>
              <a:ahLst/>
              <a:cxnLst/>
              <a:rect l="l" t="t" r="r" b="b"/>
              <a:pathLst>
                <a:path w="4736" h="5683" extrusionOk="0">
                  <a:moveTo>
                    <a:pt x="2387" y="1781"/>
                  </a:moveTo>
                  <a:lnTo>
                    <a:pt x="2450" y="2576"/>
                  </a:lnTo>
                  <a:lnTo>
                    <a:pt x="4079" y="3207"/>
                  </a:lnTo>
                  <a:lnTo>
                    <a:pt x="4079" y="4659"/>
                  </a:lnTo>
                  <a:lnTo>
                    <a:pt x="3587" y="4874"/>
                  </a:lnTo>
                  <a:lnTo>
                    <a:pt x="2829" y="3586"/>
                  </a:lnTo>
                  <a:lnTo>
                    <a:pt x="2665" y="3574"/>
                  </a:lnTo>
                  <a:cubicBezTo>
                    <a:pt x="1983" y="3510"/>
                    <a:pt x="1491" y="3473"/>
                    <a:pt x="1125" y="3473"/>
                  </a:cubicBezTo>
                  <a:lnTo>
                    <a:pt x="1137" y="3473"/>
                  </a:lnTo>
                  <a:cubicBezTo>
                    <a:pt x="1428" y="3106"/>
                    <a:pt x="1819" y="2576"/>
                    <a:pt x="2387" y="1781"/>
                  </a:cubicBezTo>
                  <a:close/>
                  <a:moveTo>
                    <a:pt x="2905" y="0"/>
                  </a:moveTo>
                  <a:lnTo>
                    <a:pt x="2400" y="707"/>
                  </a:lnTo>
                  <a:cubicBezTo>
                    <a:pt x="1541" y="1894"/>
                    <a:pt x="582" y="3195"/>
                    <a:pt x="253" y="3561"/>
                  </a:cubicBezTo>
                  <a:cubicBezTo>
                    <a:pt x="203" y="3574"/>
                    <a:pt x="165" y="3599"/>
                    <a:pt x="127" y="3637"/>
                  </a:cubicBezTo>
                  <a:lnTo>
                    <a:pt x="1" y="3763"/>
                  </a:lnTo>
                  <a:lnTo>
                    <a:pt x="1" y="4142"/>
                  </a:lnTo>
                  <a:lnTo>
                    <a:pt x="228" y="4218"/>
                  </a:lnTo>
                  <a:cubicBezTo>
                    <a:pt x="268" y="4227"/>
                    <a:pt x="302" y="4237"/>
                    <a:pt x="339" y="4237"/>
                  </a:cubicBezTo>
                  <a:cubicBezTo>
                    <a:pt x="396" y="4237"/>
                    <a:pt x="462" y="4214"/>
                    <a:pt x="569" y="4129"/>
                  </a:cubicBezTo>
                  <a:cubicBezTo>
                    <a:pt x="771" y="4117"/>
                    <a:pt x="974" y="4111"/>
                    <a:pt x="1176" y="4111"/>
                  </a:cubicBezTo>
                  <a:cubicBezTo>
                    <a:pt x="1605" y="4111"/>
                    <a:pt x="2034" y="4137"/>
                    <a:pt x="2463" y="4180"/>
                  </a:cubicBezTo>
                  <a:lnTo>
                    <a:pt x="3334" y="5682"/>
                  </a:lnTo>
                  <a:lnTo>
                    <a:pt x="4736" y="5076"/>
                  </a:lnTo>
                  <a:lnTo>
                    <a:pt x="4736" y="2753"/>
                  </a:lnTo>
                  <a:lnTo>
                    <a:pt x="3069" y="2121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162;p54">
              <a:extLst>
                <a:ext uri="{FF2B5EF4-FFF2-40B4-BE49-F238E27FC236}">
                  <a16:creationId xmlns:a16="http://schemas.microsoft.com/office/drawing/2014/main" id="{B991CA50-EC74-4953-8068-0CBF7BE45BD1}"/>
                </a:ext>
              </a:extLst>
            </p:cNvPr>
            <p:cNvSpPr/>
            <p:nvPr/>
          </p:nvSpPr>
          <p:spPr>
            <a:xfrm>
              <a:off x="1713900" y="3010725"/>
              <a:ext cx="224775" cy="69925"/>
            </a:xfrm>
            <a:custGeom>
              <a:avLst/>
              <a:gdLst/>
              <a:ahLst/>
              <a:cxnLst/>
              <a:rect l="l" t="t" r="r" b="b"/>
              <a:pathLst>
                <a:path w="8991" h="2797" extrusionOk="0">
                  <a:moveTo>
                    <a:pt x="1112" y="1"/>
                  </a:moveTo>
                  <a:lnTo>
                    <a:pt x="0" y="556"/>
                  </a:lnTo>
                  <a:lnTo>
                    <a:pt x="1112" y="834"/>
                  </a:lnTo>
                  <a:cubicBezTo>
                    <a:pt x="1112" y="834"/>
                    <a:pt x="3864" y="1125"/>
                    <a:pt x="4104" y="1125"/>
                  </a:cubicBezTo>
                  <a:cubicBezTo>
                    <a:pt x="4344" y="1125"/>
                    <a:pt x="6705" y="2110"/>
                    <a:pt x="6705" y="2110"/>
                  </a:cubicBezTo>
                  <a:cubicBezTo>
                    <a:pt x="6705" y="2110"/>
                    <a:pt x="5423" y="2797"/>
                    <a:pt x="5497" y="2797"/>
                  </a:cubicBezTo>
                  <a:cubicBezTo>
                    <a:pt x="5501" y="2797"/>
                    <a:pt x="5508" y="2795"/>
                    <a:pt x="5518" y="2791"/>
                  </a:cubicBezTo>
                  <a:cubicBezTo>
                    <a:pt x="5758" y="2716"/>
                    <a:pt x="8991" y="2463"/>
                    <a:pt x="8991" y="2463"/>
                  </a:cubicBezTo>
                  <a:lnTo>
                    <a:pt x="7892" y="1390"/>
                  </a:lnTo>
                  <a:lnTo>
                    <a:pt x="3246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163;p54">
              <a:extLst>
                <a:ext uri="{FF2B5EF4-FFF2-40B4-BE49-F238E27FC236}">
                  <a16:creationId xmlns:a16="http://schemas.microsoft.com/office/drawing/2014/main" id="{64D88E52-1ED1-4B42-9117-61784F10A43A}"/>
                </a:ext>
              </a:extLst>
            </p:cNvPr>
            <p:cNvSpPr/>
            <p:nvPr/>
          </p:nvSpPr>
          <p:spPr>
            <a:xfrm>
              <a:off x="1691475" y="3002850"/>
              <a:ext cx="265200" cy="86825"/>
            </a:xfrm>
            <a:custGeom>
              <a:avLst/>
              <a:gdLst/>
              <a:ahLst/>
              <a:cxnLst/>
              <a:rect l="l" t="t" r="r" b="b"/>
              <a:pathLst>
                <a:path w="10608" h="3473" extrusionOk="0">
                  <a:moveTo>
                    <a:pt x="4079" y="644"/>
                  </a:moveTo>
                  <a:lnTo>
                    <a:pt x="8613" y="1995"/>
                  </a:lnTo>
                  <a:lnTo>
                    <a:pt x="9168" y="2526"/>
                  </a:lnTo>
                  <a:cubicBezTo>
                    <a:pt x="8764" y="2551"/>
                    <a:pt x="8310" y="2589"/>
                    <a:pt x="7880" y="2627"/>
                  </a:cubicBezTo>
                  <a:lnTo>
                    <a:pt x="8335" y="2387"/>
                  </a:lnTo>
                  <a:lnTo>
                    <a:pt x="7716" y="2134"/>
                  </a:lnTo>
                  <a:cubicBezTo>
                    <a:pt x="6112" y="1465"/>
                    <a:pt x="5191" y="1124"/>
                    <a:pt x="5001" y="1124"/>
                  </a:cubicBezTo>
                  <a:cubicBezTo>
                    <a:pt x="4824" y="1124"/>
                    <a:pt x="3095" y="947"/>
                    <a:pt x="2072" y="846"/>
                  </a:cubicBezTo>
                  <a:lnTo>
                    <a:pt x="1807" y="770"/>
                  </a:lnTo>
                  <a:lnTo>
                    <a:pt x="2072" y="644"/>
                  </a:lnTo>
                  <a:close/>
                  <a:moveTo>
                    <a:pt x="1933" y="0"/>
                  </a:moveTo>
                  <a:lnTo>
                    <a:pt x="1" y="973"/>
                  </a:lnTo>
                  <a:lnTo>
                    <a:pt x="1971" y="1465"/>
                  </a:lnTo>
                  <a:cubicBezTo>
                    <a:pt x="2438" y="1515"/>
                    <a:pt x="4749" y="1755"/>
                    <a:pt x="4976" y="1755"/>
                  </a:cubicBezTo>
                  <a:cubicBezTo>
                    <a:pt x="5127" y="1781"/>
                    <a:pt x="5974" y="2096"/>
                    <a:pt x="6857" y="2462"/>
                  </a:cubicBezTo>
                  <a:cubicBezTo>
                    <a:pt x="5974" y="2942"/>
                    <a:pt x="5986" y="2980"/>
                    <a:pt x="6100" y="3233"/>
                  </a:cubicBezTo>
                  <a:lnTo>
                    <a:pt x="6251" y="3473"/>
                  </a:lnTo>
                  <a:lnTo>
                    <a:pt x="6516" y="3410"/>
                  </a:lnTo>
                  <a:cubicBezTo>
                    <a:pt x="6706" y="3359"/>
                    <a:pt x="8411" y="3207"/>
                    <a:pt x="9913" y="3094"/>
                  </a:cubicBezTo>
                  <a:lnTo>
                    <a:pt x="10608" y="3043"/>
                  </a:lnTo>
                  <a:lnTo>
                    <a:pt x="8953" y="1427"/>
                  </a:lnTo>
                  <a:lnTo>
                    <a:pt x="4231" y="13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164;p54">
              <a:extLst>
                <a:ext uri="{FF2B5EF4-FFF2-40B4-BE49-F238E27FC236}">
                  <a16:creationId xmlns:a16="http://schemas.microsoft.com/office/drawing/2014/main" id="{E20CDE0E-F6FB-4D41-9CB4-4728DB7C9157}"/>
                </a:ext>
              </a:extLst>
            </p:cNvPr>
            <p:cNvSpPr/>
            <p:nvPr/>
          </p:nvSpPr>
          <p:spPr>
            <a:xfrm>
              <a:off x="1938650" y="3067875"/>
              <a:ext cx="120300" cy="55275"/>
            </a:xfrm>
            <a:custGeom>
              <a:avLst/>
              <a:gdLst/>
              <a:ahLst/>
              <a:cxnLst/>
              <a:rect l="l" t="t" r="r" b="b"/>
              <a:pathLst>
                <a:path w="4812" h="2211" extrusionOk="0">
                  <a:moveTo>
                    <a:pt x="1807" y="0"/>
                  </a:moveTo>
                  <a:lnTo>
                    <a:pt x="1099" y="1036"/>
                  </a:lnTo>
                  <a:lnTo>
                    <a:pt x="1" y="2210"/>
                  </a:lnTo>
                  <a:lnTo>
                    <a:pt x="1" y="2210"/>
                  </a:lnTo>
                  <a:lnTo>
                    <a:pt x="2842" y="1743"/>
                  </a:lnTo>
                  <a:lnTo>
                    <a:pt x="4812" y="2210"/>
                  </a:lnTo>
                  <a:lnTo>
                    <a:pt x="4812" y="2210"/>
                  </a:lnTo>
                  <a:lnTo>
                    <a:pt x="4408" y="49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165;p54">
              <a:extLst>
                <a:ext uri="{FF2B5EF4-FFF2-40B4-BE49-F238E27FC236}">
                  <a16:creationId xmlns:a16="http://schemas.microsoft.com/office/drawing/2014/main" id="{1AEEE09D-87C4-456D-8634-8494D54A71D6}"/>
                </a:ext>
              </a:extLst>
            </p:cNvPr>
            <p:cNvSpPr/>
            <p:nvPr/>
          </p:nvSpPr>
          <p:spPr>
            <a:xfrm>
              <a:off x="1916875" y="3059350"/>
              <a:ext cx="152175" cy="75475"/>
            </a:xfrm>
            <a:custGeom>
              <a:avLst/>
              <a:gdLst/>
              <a:ahLst/>
              <a:cxnLst/>
              <a:rect l="l" t="t" r="r" b="b"/>
              <a:pathLst>
                <a:path w="6087" h="3019" extrusionOk="0">
                  <a:moveTo>
                    <a:pt x="2829" y="695"/>
                  </a:moveTo>
                  <a:lnTo>
                    <a:pt x="5026" y="1099"/>
                  </a:lnTo>
                  <a:lnTo>
                    <a:pt x="5253" y="2122"/>
                  </a:lnTo>
                  <a:lnTo>
                    <a:pt x="5253" y="2122"/>
                  </a:lnTo>
                  <a:lnTo>
                    <a:pt x="3713" y="1756"/>
                  </a:lnTo>
                  <a:lnTo>
                    <a:pt x="1731" y="2084"/>
                  </a:lnTo>
                  <a:lnTo>
                    <a:pt x="2236" y="1541"/>
                  </a:lnTo>
                  <a:lnTo>
                    <a:pt x="2829" y="695"/>
                  </a:lnTo>
                  <a:close/>
                  <a:moveTo>
                    <a:pt x="2526" y="0"/>
                  </a:moveTo>
                  <a:lnTo>
                    <a:pt x="1743" y="1162"/>
                  </a:lnTo>
                  <a:lnTo>
                    <a:pt x="1" y="3018"/>
                  </a:lnTo>
                  <a:lnTo>
                    <a:pt x="3675" y="2400"/>
                  </a:lnTo>
                  <a:lnTo>
                    <a:pt x="6087" y="2980"/>
                  </a:lnTo>
                  <a:lnTo>
                    <a:pt x="5531" y="556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166;p54">
              <a:extLst>
                <a:ext uri="{FF2B5EF4-FFF2-40B4-BE49-F238E27FC236}">
                  <a16:creationId xmlns:a16="http://schemas.microsoft.com/office/drawing/2014/main" id="{7826735C-AA99-47D1-A819-704A10159236}"/>
                </a:ext>
              </a:extLst>
            </p:cNvPr>
            <p:cNvSpPr/>
            <p:nvPr/>
          </p:nvSpPr>
          <p:spPr>
            <a:xfrm>
              <a:off x="1843950" y="3121225"/>
              <a:ext cx="55275" cy="29075"/>
            </a:xfrm>
            <a:custGeom>
              <a:avLst/>
              <a:gdLst/>
              <a:ahLst/>
              <a:cxnLst/>
              <a:rect l="l" t="t" r="r" b="b"/>
              <a:pathLst>
                <a:path w="2211" h="1163" extrusionOk="0">
                  <a:moveTo>
                    <a:pt x="1" y="0"/>
                  </a:moveTo>
                  <a:lnTo>
                    <a:pt x="1226" y="1162"/>
                  </a:lnTo>
                  <a:lnTo>
                    <a:pt x="2211" y="278"/>
                  </a:lnTo>
                  <a:lnTo>
                    <a:pt x="1655" y="0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167;p54">
              <a:extLst>
                <a:ext uri="{FF2B5EF4-FFF2-40B4-BE49-F238E27FC236}">
                  <a16:creationId xmlns:a16="http://schemas.microsoft.com/office/drawing/2014/main" id="{6A0F1623-A78D-453C-89B0-C1103C0F400E}"/>
                </a:ext>
              </a:extLst>
            </p:cNvPr>
            <p:cNvSpPr/>
            <p:nvPr/>
          </p:nvSpPr>
          <p:spPr>
            <a:xfrm>
              <a:off x="1824375" y="3113325"/>
              <a:ext cx="88750" cy="47700"/>
            </a:xfrm>
            <a:custGeom>
              <a:avLst/>
              <a:gdLst/>
              <a:ahLst/>
              <a:cxnLst/>
              <a:rect l="l" t="t" r="r" b="b"/>
              <a:pathLst>
                <a:path w="3550" h="1908" extrusionOk="0">
                  <a:moveTo>
                    <a:pt x="2375" y="632"/>
                  </a:moveTo>
                  <a:lnTo>
                    <a:pt x="2438" y="670"/>
                  </a:lnTo>
                  <a:lnTo>
                    <a:pt x="2021" y="1049"/>
                  </a:lnTo>
                  <a:lnTo>
                    <a:pt x="1579" y="632"/>
                  </a:lnTo>
                  <a:close/>
                  <a:moveTo>
                    <a:pt x="1" y="1"/>
                  </a:moveTo>
                  <a:lnTo>
                    <a:pt x="1996" y="1907"/>
                  </a:lnTo>
                  <a:lnTo>
                    <a:pt x="3549" y="518"/>
                  </a:lnTo>
                  <a:lnTo>
                    <a:pt x="2514" y="1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168;p54">
              <a:extLst>
                <a:ext uri="{FF2B5EF4-FFF2-40B4-BE49-F238E27FC236}">
                  <a16:creationId xmlns:a16="http://schemas.microsoft.com/office/drawing/2014/main" id="{4CD7CF6D-BF47-4D24-8541-3B5A340D6BBE}"/>
                </a:ext>
              </a:extLst>
            </p:cNvPr>
            <p:cNvSpPr/>
            <p:nvPr/>
          </p:nvSpPr>
          <p:spPr>
            <a:xfrm>
              <a:off x="2090500" y="3105425"/>
              <a:ext cx="65050" cy="33175"/>
            </a:xfrm>
            <a:custGeom>
              <a:avLst/>
              <a:gdLst/>
              <a:ahLst/>
              <a:cxnLst/>
              <a:rect l="l" t="t" r="r" b="b"/>
              <a:pathLst>
                <a:path w="2602" h="1327" extrusionOk="0">
                  <a:moveTo>
                    <a:pt x="0" y="1"/>
                  </a:moveTo>
                  <a:lnTo>
                    <a:pt x="468" y="1327"/>
                  </a:lnTo>
                  <a:lnTo>
                    <a:pt x="2602" y="6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45D73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169;p54">
              <a:extLst>
                <a:ext uri="{FF2B5EF4-FFF2-40B4-BE49-F238E27FC236}">
                  <a16:creationId xmlns:a16="http://schemas.microsoft.com/office/drawing/2014/main" id="{706463DB-1343-4799-BCB4-B0FC8B12FC11}"/>
                </a:ext>
              </a:extLst>
            </p:cNvPr>
            <p:cNvSpPr/>
            <p:nvPr/>
          </p:nvSpPr>
          <p:spPr>
            <a:xfrm>
              <a:off x="2077875" y="3094075"/>
              <a:ext cx="106725" cy="54325"/>
            </a:xfrm>
            <a:custGeom>
              <a:avLst/>
              <a:gdLst/>
              <a:ahLst/>
              <a:cxnLst/>
              <a:rect l="l" t="t" r="r" b="b"/>
              <a:pathLst>
                <a:path w="4269" h="2173" extrusionOk="0">
                  <a:moveTo>
                    <a:pt x="998" y="910"/>
                  </a:moveTo>
                  <a:lnTo>
                    <a:pt x="1945" y="1137"/>
                  </a:lnTo>
                  <a:lnTo>
                    <a:pt x="1162" y="1377"/>
                  </a:lnTo>
                  <a:lnTo>
                    <a:pt x="998" y="910"/>
                  </a:lnTo>
                  <a:close/>
                  <a:moveTo>
                    <a:pt x="0" y="0"/>
                  </a:moveTo>
                  <a:lnTo>
                    <a:pt x="783" y="2172"/>
                  </a:lnTo>
                  <a:lnTo>
                    <a:pt x="4268" y="1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D9E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539;p38">
            <a:extLst>
              <a:ext uri="{FF2B5EF4-FFF2-40B4-BE49-F238E27FC236}">
                <a16:creationId xmlns:a16="http://schemas.microsoft.com/office/drawing/2014/main" id="{2171D84D-89A8-4464-96E0-9D9C19CD6DF7}"/>
              </a:ext>
            </a:extLst>
          </p:cNvPr>
          <p:cNvSpPr txBox="1">
            <a:spLocks/>
          </p:cNvSpPr>
          <p:nvPr/>
        </p:nvSpPr>
        <p:spPr>
          <a:xfrm>
            <a:off x="10369244" y="4999859"/>
            <a:ext cx="3581400" cy="55000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EURASIA</a:t>
            </a:r>
            <a:r>
              <a:rPr lang="tr-T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42.7%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6" name="Google Shape;567;p38">
            <a:extLst>
              <a:ext uri="{FF2B5EF4-FFF2-40B4-BE49-F238E27FC236}">
                <a16:creationId xmlns:a16="http://schemas.microsoft.com/office/drawing/2014/main" id="{1E4BA17F-B58A-4AFA-8DB2-9322E6028757}"/>
              </a:ext>
            </a:extLst>
          </p:cNvPr>
          <p:cNvCxnSpPr>
            <a:cxnSpLocks/>
          </p:cNvCxnSpPr>
          <p:nvPr/>
        </p:nvCxnSpPr>
        <p:spPr>
          <a:xfrm>
            <a:off x="7824982" y="5229006"/>
            <a:ext cx="2358551" cy="434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264" name="Google Shape;567;p38">
            <a:extLst>
              <a:ext uri="{FF2B5EF4-FFF2-40B4-BE49-F238E27FC236}">
                <a16:creationId xmlns:a16="http://schemas.microsoft.com/office/drawing/2014/main" id="{4B887458-B28F-44BC-B649-BB33E54CB9B5}"/>
              </a:ext>
            </a:extLst>
          </p:cNvPr>
          <p:cNvCxnSpPr>
            <a:cxnSpLocks/>
          </p:cNvCxnSpPr>
          <p:nvPr/>
        </p:nvCxnSpPr>
        <p:spPr>
          <a:xfrm>
            <a:off x="7358070" y="6601849"/>
            <a:ext cx="2302429" cy="34360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66" name="Google Shape;539;p38">
            <a:extLst>
              <a:ext uri="{FF2B5EF4-FFF2-40B4-BE49-F238E27FC236}">
                <a16:creationId xmlns:a16="http://schemas.microsoft.com/office/drawing/2014/main" id="{DA7713DF-F4E0-4E11-BF5B-B0728DE3F803}"/>
              </a:ext>
            </a:extLst>
          </p:cNvPr>
          <p:cNvSpPr txBox="1">
            <a:spLocks/>
          </p:cNvSpPr>
          <p:nvPr/>
        </p:nvSpPr>
        <p:spPr>
          <a:xfrm>
            <a:off x="9761477" y="6627977"/>
            <a:ext cx="3581400" cy="55000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MIDDLE EAST</a:t>
            </a:r>
            <a:r>
              <a:rPr lang="tr-T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25.4%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9" name="Google Shape;567;p38">
            <a:extLst>
              <a:ext uri="{FF2B5EF4-FFF2-40B4-BE49-F238E27FC236}">
                <a16:creationId xmlns:a16="http://schemas.microsoft.com/office/drawing/2014/main" id="{CE43AB34-43F4-4BBC-BAD9-E5CA2E1F8D7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16378" y="7214868"/>
            <a:ext cx="1450791" cy="104810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74" name="Google Shape;539;p38">
            <a:extLst>
              <a:ext uri="{FF2B5EF4-FFF2-40B4-BE49-F238E27FC236}">
                <a16:creationId xmlns:a16="http://schemas.microsoft.com/office/drawing/2014/main" id="{A4083445-9444-45E1-A65C-EA2528DB4409}"/>
              </a:ext>
            </a:extLst>
          </p:cNvPr>
          <p:cNvSpPr txBox="1">
            <a:spLocks/>
          </p:cNvSpPr>
          <p:nvPr/>
        </p:nvSpPr>
        <p:spPr>
          <a:xfrm>
            <a:off x="3814666" y="8527041"/>
            <a:ext cx="2651244" cy="5143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tr-T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AFRICA; 18.0%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8" name="Google Shape;567;p38">
            <a:extLst>
              <a:ext uri="{FF2B5EF4-FFF2-40B4-BE49-F238E27FC236}">
                <a16:creationId xmlns:a16="http://schemas.microsoft.com/office/drawing/2014/main" id="{7E353CF7-7102-41C7-AEAF-9AC3281803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74001" y="4020052"/>
            <a:ext cx="2615954" cy="38937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82" name="Google Shape;539;p38">
            <a:extLst>
              <a:ext uri="{FF2B5EF4-FFF2-40B4-BE49-F238E27FC236}">
                <a16:creationId xmlns:a16="http://schemas.microsoft.com/office/drawing/2014/main" id="{B34AC6AE-92FC-4754-B0E4-7B856DC600A5}"/>
              </a:ext>
            </a:extLst>
          </p:cNvPr>
          <p:cNvSpPr txBox="1">
            <a:spLocks/>
          </p:cNvSpPr>
          <p:nvPr/>
        </p:nvSpPr>
        <p:spPr>
          <a:xfrm>
            <a:off x="4877980" y="2427146"/>
            <a:ext cx="3581400" cy="55000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tr-T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 10.5%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83" name="Google Shape;567;p38">
            <a:extLst>
              <a:ext uri="{FF2B5EF4-FFF2-40B4-BE49-F238E27FC236}">
                <a16:creationId xmlns:a16="http://schemas.microsoft.com/office/drawing/2014/main" id="{CF8898BD-0149-4E37-9F8F-4E44D3150510}"/>
              </a:ext>
            </a:extLst>
          </p:cNvPr>
          <p:cNvCxnSpPr>
            <a:cxnSpLocks/>
          </p:cNvCxnSpPr>
          <p:nvPr/>
        </p:nvCxnSpPr>
        <p:spPr>
          <a:xfrm>
            <a:off x="9372024" y="7838245"/>
            <a:ext cx="1614982" cy="32808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86" name="Google Shape;539;p38">
            <a:extLst>
              <a:ext uri="{FF2B5EF4-FFF2-40B4-BE49-F238E27FC236}">
                <a16:creationId xmlns:a16="http://schemas.microsoft.com/office/drawing/2014/main" id="{379F4DBE-4768-4495-98D1-D38612396896}"/>
              </a:ext>
            </a:extLst>
          </p:cNvPr>
          <p:cNvSpPr txBox="1">
            <a:spLocks/>
          </p:cNvSpPr>
          <p:nvPr/>
        </p:nvSpPr>
        <p:spPr>
          <a:xfrm>
            <a:off x="10630853" y="7806422"/>
            <a:ext cx="5181700" cy="55000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tr-T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 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ASIA &amp; FAR EAST</a:t>
            </a:r>
            <a:r>
              <a:rPr lang="tr-T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2.6%</a:t>
            </a:r>
          </a:p>
        </p:txBody>
      </p:sp>
      <p:cxnSp>
        <p:nvCxnSpPr>
          <p:cNvPr id="287" name="Google Shape;567;p38">
            <a:extLst>
              <a:ext uri="{FF2B5EF4-FFF2-40B4-BE49-F238E27FC236}">
                <a16:creationId xmlns:a16="http://schemas.microsoft.com/office/drawing/2014/main" id="{C02E1764-2E94-4655-85EC-FDA7928F657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89188" y="6054031"/>
            <a:ext cx="1450791" cy="104810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90" name="Google Shape;539;p38">
            <a:extLst>
              <a:ext uri="{FF2B5EF4-FFF2-40B4-BE49-F238E27FC236}">
                <a16:creationId xmlns:a16="http://schemas.microsoft.com/office/drawing/2014/main" id="{858A3897-2363-4FB8-92A2-2B084A9744BF}"/>
              </a:ext>
            </a:extLst>
          </p:cNvPr>
          <p:cNvSpPr txBox="1">
            <a:spLocks/>
          </p:cNvSpPr>
          <p:nvPr/>
        </p:nvSpPr>
        <p:spPr>
          <a:xfrm>
            <a:off x="155753" y="7429628"/>
            <a:ext cx="2651244" cy="5143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tr-T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AMERICAS 0.8%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2" name="Metin kutusu 291">
            <a:extLst>
              <a:ext uri="{FF2B5EF4-FFF2-40B4-BE49-F238E27FC236}">
                <a16:creationId xmlns:a16="http://schemas.microsoft.com/office/drawing/2014/main" id="{30133E02-5827-4F2D-AAA2-A98135AE827D}"/>
              </a:ext>
            </a:extLst>
          </p:cNvPr>
          <p:cNvSpPr txBox="1"/>
          <p:nvPr/>
        </p:nvSpPr>
        <p:spPr>
          <a:xfrm>
            <a:off x="14120356" y="2515110"/>
            <a:ext cx="403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tr-T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</a:t>
            </a:r>
            <a:r>
              <a:rPr lang="tr-T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901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projects</a:t>
            </a:r>
          </a:p>
          <a:p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tr-T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62.6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billion USD</a:t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3" name="Resim 302">
            <a:extLst>
              <a:ext uri="{FF2B5EF4-FFF2-40B4-BE49-F238E27FC236}">
                <a16:creationId xmlns:a16="http://schemas.microsoft.com/office/drawing/2014/main" id="{8D200795-9E22-44F2-AB06-68094F0222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571205" y="576479"/>
            <a:ext cx="1054312" cy="1514042"/>
          </a:xfrm>
          <a:prstGeom prst="rect">
            <a:avLst/>
          </a:prstGeom>
        </p:spPr>
      </p:pic>
      <p:sp>
        <p:nvSpPr>
          <p:cNvPr id="245" name="Text Placeholder 4">
            <a:extLst>
              <a:ext uri="{FF2B5EF4-FFF2-40B4-BE49-F238E27FC236}">
                <a16:creationId xmlns:a16="http://schemas.microsoft.com/office/drawing/2014/main" id="{40034DE5-6FF3-4845-95F5-9F617E876C2F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</p:spTree>
    <p:extLst>
      <p:ext uri="{BB962C8B-B14F-4D97-AF65-F5344CB8AC3E}">
        <p14:creationId xmlns:p14="http://schemas.microsoft.com/office/powerpoint/2010/main" val="325117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C11D50E-11E8-4EBF-9C1E-9584B4F54E21}"/>
              </a:ext>
            </a:extLst>
          </p:cNvPr>
          <p:cNvSpPr txBox="1"/>
          <p:nvPr/>
        </p:nvSpPr>
        <p:spPr>
          <a:xfrm>
            <a:off x="228600" y="255262"/>
            <a:ext cx="1295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ACTIVITIES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BY COUNTRY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72282E8C-13D4-42DF-BDD4-5A87C8FCE8B9}"/>
              </a:ext>
            </a:extLst>
          </p:cNvPr>
          <p:cNvCxnSpPr>
            <a:cxnSpLocks/>
          </p:cNvCxnSpPr>
          <p:nvPr/>
        </p:nvCxnSpPr>
        <p:spPr>
          <a:xfrm flipV="1">
            <a:off x="0" y="1182985"/>
            <a:ext cx="9639300" cy="762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Resim 6">
            <a:extLst>
              <a:ext uri="{FF2B5EF4-FFF2-40B4-BE49-F238E27FC236}">
                <a16:creationId xmlns:a16="http://schemas.microsoft.com/office/drawing/2014/main" id="{A2C0EF19-82AD-402B-8E30-975789C69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236844" y="769648"/>
            <a:ext cx="1054312" cy="1514042"/>
          </a:xfrm>
          <a:prstGeom prst="rect">
            <a:avLst/>
          </a:prstGeom>
        </p:spPr>
      </p:pic>
      <p:graphicFrame>
        <p:nvGraphicFramePr>
          <p:cNvPr id="8" name="Grafik 7">
            <a:extLst>
              <a:ext uri="{FF2B5EF4-FFF2-40B4-BE49-F238E27FC236}">
                <a16:creationId xmlns:a16="http://schemas.microsoft.com/office/drawing/2014/main" id="{832F76FF-34AD-4B50-9740-49890111D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09950"/>
              </p:ext>
            </p:extLst>
          </p:nvPr>
        </p:nvGraphicFramePr>
        <p:xfrm>
          <a:off x="-38100" y="1511776"/>
          <a:ext cx="17868900" cy="809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DD7176F-DB83-47BD-A5FA-3F2FF946D8CC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</p:spTree>
    <p:extLst>
      <p:ext uri="{BB962C8B-B14F-4D97-AF65-F5344CB8AC3E}">
        <p14:creationId xmlns:p14="http://schemas.microsoft.com/office/powerpoint/2010/main" val="562234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24111279-B536-42E6-8748-75319852EC76}"/>
              </a:ext>
            </a:extLst>
          </p:cNvPr>
          <p:cNvSpPr/>
          <p:nvPr/>
        </p:nvSpPr>
        <p:spPr>
          <a:xfrm>
            <a:off x="381000" y="495300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ACTIVITIES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BY NATURE OF WORK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F1491D0B-358A-4823-A2AD-8ADB11D962CE}"/>
              </a:ext>
            </a:extLst>
          </p:cNvPr>
          <p:cNvCxnSpPr>
            <a:cxnSpLocks/>
          </p:cNvCxnSpPr>
          <p:nvPr/>
        </p:nvCxnSpPr>
        <p:spPr>
          <a:xfrm flipV="1">
            <a:off x="381000" y="2007712"/>
            <a:ext cx="9639300" cy="762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Resim 14">
            <a:extLst>
              <a:ext uri="{FF2B5EF4-FFF2-40B4-BE49-F238E27FC236}">
                <a16:creationId xmlns:a16="http://schemas.microsoft.com/office/drawing/2014/main" id="{ED3104C6-2D9A-47B3-906A-2F59CDB9F6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236844" y="769648"/>
            <a:ext cx="1054312" cy="1514042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85D262A-271C-43DC-9EB7-FA7DFAD818B2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  <p:graphicFrame>
        <p:nvGraphicFramePr>
          <p:cNvPr id="19" name="Grafik 18">
            <a:extLst>
              <a:ext uri="{FF2B5EF4-FFF2-40B4-BE49-F238E27FC236}">
                <a16:creationId xmlns:a16="http://schemas.microsoft.com/office/drawing/2014/main" id="{9C8EDD00-FD6B-439B-9024-EED91376AF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2623016"/>
              </p:ext>
            </p:extLst>
          </p:nvPr>
        </p:nvGraphicFramePr>
        <p:xfrm>
          <a:off x="589643" y="1016291"/>
          <a:ext cx="16913278" cy="9270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30914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D67210E-CCE3-4C64-94E4-43AE00B9E7E0}"/>
              </a:ext>
            </a:extLst>
          </p:cNvPr>
          <p:cNvSpPr txBox="1">
            <a:spLocks/>
          </p:cNvSpPr>
          <p:nvPr/>
        </p:nvSpPr>
        <p:spPr>
          <a:xfrm>
            <a:off x="1600200" y="419100"/>
            <a:ext cx="15087600" cy="1084007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tr-T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ANNUAL INTERNAT</a:t>
            </a: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I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ONAL</a:t>
            </a: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CONTRACT</a:t>
            </a: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I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NG SERV</a:t>
            </a:r>
            <a:r>
              <a:rPr lang="tr-T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I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CES (billion USD)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ECB467E-7C87-4484-AB31-C3A34D47A8CF}"/>
              </a:ext>
            </a:extLst>
          </p:cNvPr>
          <p:cNvSpPr txBox="1">
            <a:spLocks/>
          </p:cNvSpPr>
          <p:nvPr/>
        </p:nvSpPr>
        <p:spPr>
          <a:xfrm>
            <a:off x="155821" y="9776082"/>
            <a:ext cx="3528475" cy="398789"/>
          </a:xfrm>
          <a:prstGeom prst="rect">
            <a:avLst/>
          </a:prstGeom>
        </p:spPr>
        <p:txBody>
          <a:bodyPr/>
          <a:lstStyle>
            <a:lvl1pPr marL="0" indent="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tr-TR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Trade of Türkiye</a:t>
            </a:r>
          </a:p>
        </p:txBody>
      </p:sp>
      <p:graphicFrame>
        <p:nvGraphicFramePr>
          <p:cNvPr id="7" name="Chart 3">
            <a:extLst>
              <a:ext uri="{FF2B5EF4-FFF2-40B4-BE49-F238E27FC236}">
                <a16:creationId xmlns:a16="http://schemas.microsoft.com/office/drawing/2014/main" id="{93469235-D4BE-4D76-B970-6119968F99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834168"/>
              </p:ext>
            </p:extLst>
          </p:nvPr>
        </p:nvGraphicFramePr>
        <p:xfrm>
          <a:off x="381000" y="1866899"/>
          <a:ext cx="17145000" cy="7624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2889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ksi İşareti 83">
            <a:extLst>
              <a:ext uri="{FF2B5EF4-FFF2-40B4-BE49-F238E27FC236}">
                <a16:creationId xmlns:a16="http://schemas.microsoft.com/office/drawing/2014/main" id="{390D48F0-3C29-410B-A3C3-7013CD8F2258}"/>
              </a:ext>
            </a:extLst>
          </p:cNvPr>
          <p:cNvSpPr/>
          <p:nvPr/>
        </p:nvSpPr>
        <p:spPr>
          <a:xfrm>
            <a:off x="-3212986" y="1812290"/>
            <a:ext cx="24701387" cy="1654256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" name="Picture 10" descr="Notepad Icons - Free SVG &amp; PNG Notepad Images - Noun Project">
            <a:extLst>
              <a:ext uri="{FF2B5EF4-FFF2-40B4-BE49-F238E27FC236}">
                <a16:creationId xmlns:a16="http://schemas.microsoft.com/office/drawing/2014/main" id="{442C74B2-BF96-4D50-9C6B-6F7E2EEE4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982" y="2138681"/>
            <a:ext cx="7234382" cy="75049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Notepad Icons - Free SVG &amp; PNG Notepad Images - Noun Project">
            <a:extLst>
              <a:ext uri="{FF2B5EF4-FFF2-40B4-BE49-F238E27FC236}">
                <a16:creationId xmlns:a16="http://schemas.microsoft.com/office/drawing/2014/main" id="{B19A18EF-21D2-4344-B376-932901A75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07" y="2138681"/>
            <a:ext cx="7228940" cy="75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Notepad Icons - Free SVG &amp; PNG Notepad Images - Noun Project">
            <a:extLst>
              <a:ext uri="{FF2B5EF4-FFF2-40B4-BE49-F238E27FC236}">
                <a16:creationId xmlns:a16="http://schemas.microsoft.com/office/drawing/2014/main" id="{E867CA09-1BE3-4DE1-9C96-BEADF6CBD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638" y="2138681"/>
            <a:ext cx="7690762" cy="75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359C19E-34A7-CB68-2A90-9EC9285C80E9}"/>
              </a:ext>
            </a:extLst>
          </p:cNvPr>
          <p:cNvSpPr txBox="1"/>
          <p:nvPr/>
        </p:nvSpPr>
        <p:spPr>
          <a:xfrm>
            <a:off x="7557176" y="3864866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20186E5-EEA0-B6B2-94D6-90E512B25FAE}"/>
              </a:ext>
            </a:extLst>
          </p:cNvPr>
          <p:cNvSpPr txBox="1"/>
          <p:nvPr/>
        </p:nvSpPr>
        <p:spPr>
          <a:xfrm>
            <a:off x="13186661" y="3911814"/>
            <a:ext cx="385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2026 / </a:t>
            </a:r>
            <a:r>
              <a:rPr lang="tr-T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(Jan.-May)</a:t>
            </a:r>
            <a:endParaRPr lang="tr-TR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62E5DB78-E7E4-89B6-BBE2-F93F941C8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6990170" y="234273"/>
            <a:ext cx="1054312" cy="1514042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422E0C86-FAF7-B8E6-6BCC-44321FB2B2AA}"/>
              </a:ext>
            </a:extLst>
          </p:cNvPr>
          <p:cNvSpPr txBox="1"/>
          <p:nvPr/>
        </p:nvSpPr>
        <p:spPr>
          <a:xfrm>
            <a:off x="3012209" y="498002"/>
            <a:ext cx="11829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TOP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MARKETS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447C52D5-69BF-4E08-A8C6-BDAE0665A6C7}"/>
              </a:ext>
            </a:extLst>
          </p:cNvPr>
          <p:cNvSpPr txBox="1"/>
          <p:nvPr/>
        </p:nvSpPr>
        <p:spPr>
          <a:xfrm>
            <a:off x="899354" y="4543335"/>
            <a:ext cx="3668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61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Countries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386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29.9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billion USD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DA7CF84-936D-42FE-AD04-C4CA06BEAD09}"/>
              </a:ext>
            </a:extLst>
          </p:cNvPr>
          <p:cNvSpPr txBox="1"/>
          <p:nvPr/>
        </p:nvSpPr>
        <p:spPr>
          <a:xfrm>
            <a:off x="589541" y="5891175"/>
            <a:ext cx="5024328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UAE, </a:t>
            </a:r>
            <a:r>
              <a:rPr lang="tr-TR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Projects, </a:t>
            </a:r>
            <a:r>
              <a:rPr lang="tr-TR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6.5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billion USD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tr-TR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S. </a:t>
            </a:r>
            <a:r>
              <a:rPr lang="en-GB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Arabia, 2</a:t>
            </a:r>
            <a:r>
              <a:rPr lang="tr-TR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Projects, </a:t>
            </a:r>
            <a:r>
              <a:rPr lang="tr-TR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4.1 </a:t>
            </a:r>
            <a:r>
              <a:rPr lang="en-GB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billion</a:t>
            </a:r>
            <a:r>
              <a:rPr lang="tr-TR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USD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Uganda </a:t>
            </a:r>
            <a:r>
              <a:rPr lang="en-GB" b="1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Projects, 3.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billion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USD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BCA6C6AA-ABB5-473E-A41A-67F969D9241D}"/>
              </a:ext>
            </a:extLst>
          </p:cNvPr>
          <p:cNvSpPr txBox="1"/>
          <p:nvPr/>
        </p:nvSpPr>
        <p:spPr>
          <a:xfrm>
            <a:off x="13210555" y="4560040"/>
            <a:ext cx="3668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22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Countries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40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2.4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billion USD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2D00C3D0-D8C4-4453-AF63-C7C5DF5C9AC2}"/>
              </a:ext>
            </a:extLst>
          </p:cNvPr>
          <p:cNvSpPr txBox="1"/>
          <p:nvPr/>
        </p:nvSpPr>
        <p:spPr>
          <a:xfrm>
            <a:off x="12423831" y="6175867"/>
            <a:ext cx="5089369" cy="128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Romania, 1 Projects, 0.</a:t>
            </a:r>
            <a:r>
              <a:rPr lang="tr-TR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GB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million USD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Libya, 4 Projects, 0.6 million USD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Algeria, 8 Projects, 0.3 </a:t>
            </a:r>
            <a:r>
              <a:rPr lang="tr-TR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GB" b="1" dirty="0" err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illion</a:t>
            </a:r>
            <a:r>
              <a:rPr lang="en-GB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USD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F0568A0B-BB70-4848-8CA4-2DA7BB5B74C7}"/>
              </a:ext>
            </a:extLst>
          </p:cNvPr>
          <p:cNvSpPr txBox="1"/>
          <p:nvPr/>
        </p:nvSpPr>
        <p:spPr>
          <a:xfrm>
            <a:off x="1247882" y="381196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CD85BE0-BCD1-4E91-AD63-D89102D5AA8D}"/>
              </a:ext>
            </a:extLst>
          </p:cNvPr>
          <p:cNvSpPr txBox="1"/>
          <p:nvPr/>
        </p:nvSpPr>
        <p:spPr>
          <a:xfrm>
            <a:off x="7045590" y="4543334"/>
            <a:ext cx="3668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55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Countries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309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22.5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billion USD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AE98705B-9DD8-48A5-A8CD-89421967BEF7}"/>
              </a:ext>
            </a:extLst>
          </p:cNvPr>
          <p:cNvSpPr txBox="1"/>
          <p:nvPr/>
        </p:nvSpPr>
        <p:spPr>
          <a:xfrm>
            <a:off x="6541645" y="6175867"/>
            <a:ext cx="5089369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b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Romania, 13 Projects, 4.8 billion USD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b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Iraq, 22 Projects, 3.4 billion USD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b="1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Turkmenistan, 4 Projects, 2.2 billion USD</a:t>
            </a:r>
            <a:endParaRPr lang="en-GB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52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6415</TotalTime>
  <Words>873</Words>
  <Application>Microsoft Office PowerPoint</Application>
  <PresentationFormat>Özel</PresentationFormat>
  <Paragraphs>261</Paragraphs>
  <Slides>24</Slides>
  <Notes>22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40" baseType="lpstr">
      <vt:lpstr>Georgia</vt:lpstr>
      <vt:lpstr>Times New Roman</vt:lpstr>
      <vt:lpstr>Calibri</vt:lpstr>
      <vt:lpstr>Arial Unicode MS</vt:lpstr>
      <vt:lpstr>Poppins Bold</vt:lpstr>
      <vt:lpstr>Tahoma</vt:lpstr>
      <vt:lpstr>Fira Sans Extra Condensed Medium</vt:lpstr>
      <vt:lpstr>Mongolian Baiti</vt:lpstr>
      <vt:lpstr>Arial</vt:lpstr>
      <vt:lpstr>Cambria</vt:lpstr>
      <vt:lpstr>맑은 고딕</vt:lpstr>
      <vt:lpstr>Bahnschrift SemiBold SemiConden</vt:lpstr>
      <vt:lpstr>Wingdings</vt:lpstr>
      <vt:lpstr>Symbol</vt:lpstr>
      <vt:lpstr>Bahnschrift SemiBold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Modern Business Operations Management Presentation</dc:title>
  <dc:creator>TMB09</dc:creator>
  <cp:lastModifiedBy>TMB105</cp:lastModifiedBy>
  <cp:revision>727</cp:revision>
  <dcterms:created xsi:type="dcterms:W3CDTF">2006-08-16T00:00:00Z</dcterms:created>
  <dcterms:modified xsi:type="dcterms:W3CDTF">2026-06-09T07:11:53Z</dcterms:modified>
  <dc:identifier>DAF9mA_I6cw</dc:identifier>
</cp:coreProperties>
</file>