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565CE6-FD77-4BC0-BED3-A371FCA5619B}" v="27" dt="2026-06-09T14:11:18.83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66"/>
  </p:normalViewPr>
  <p:slideViewPr>
    <p:cSldViewPr snapToGrid="0">
      <p:cViewPr varScale="1">
        <p:scale>
          <a:sx n="55" d="100"/>
          <a:sy n="55" d="100"/>
        </p:scale>
        <p:origin x="126" y="10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p Özzeybek" userId="6ad9600e-4fe4-408d-96b2-e0689bd8a2cd" providerId="ADAL" clId="{405A6872-201F-4E4A-9ADA-151E1AB60508}"/>
    <pc:docChg chg="undo custSel addSld delSld modSld sldOrd modMainMaster">
      <pc:chgData name="Alp Özzeybek" userId="6ad9600e-4fe4-408d-96b2-e0689bd8a2cd" providerId="ADAL" clId="{405A6872-201F-4E4A-9ADA-151E1AB60508}" dt="2026-06-09T14:39:56.431" v="1894" actId="20577"/>
      <pc:docMkLst>
        <pc:docMk/>
      </pc:docMkLst>
      <pc:sldChg chg="addSp delSp modSp mod setBg">
        <pc:chgData name="Alp Özzeybek" userId="6ad9600e-4fe4-408d-96b2-e0689bd8a2cd" providerId="ADAL" clId="{405A6872-201F-4E4A-9ADA-151E1AB60508}" dt="2026-06-09T12:23:28.234" v="149" actId="478"/>
        <pc:sldMkLst>
          <pc:docMk/>
          <pc:sldMk cId="0" sldId="256"/>
        </pc:sldMkLst>
        <pc:spChg chg="add del">
          <ac:chgData name="Alp Özzeybek" userId="6ad9600e-4fe4-408d-96b2-e0689bd8a2cd" providerId="ADAL" clId="{405A6872-201F-4E4A-9ADA-151E1AB60508}" dt="2026-06-09T12:23:17.945" v="146" actId="478"/>
          <ac:spMkLst>
            <pc:docMk/>
            <pc:sldMk cId="0" sldId="256"/>
            <ac:spMk id="171" creationId="{00000000-0000-0000-0000-000000000000}"/>
          </ac:spMkLst>
        </pc:spChg>
        <pc:spChg chg="mod">
          <ac:chgData name="Alp Özzeybek" userId="6ad9600e-4fe4-408d-96b2-e0689bd8a2cd" providerId="ADAL" clId="{405A6872-201F-4E4A-9ADA-151E1AB60508}" dt="2026-06-09T12:20:38.896" v="78" actId="14100"/>
          <ac:spMkLst>
            <pc:docMk/>
            <pc:sldMk cId="0" sldId="256"/>
            <ac:spMk id="175" creationId="{00000000-0000-0000-0000-000000000000}"/>
          </ac:spMkLst>
        </pc:spChg>
        <pc:spChg chg="mod">
          <ac:chgData name="Alp Özzeybek" userId="6ad9600e-4fe4-408d-96b2-e0689bd8a2cd" providerId="ADAL" clId="{405A6872-201F-4E4A-9ADA-151E1AB60508}" dt="2026-06-09T12:20:49.407" v="92" actId="20577"/>
          <ac:spMkLst>
            <pc:docMk/>
            <pc:sldMk cId="0" sldId="256"/>
            <ac:spMk id="176" creationId="{00000000-0000-0000-0000-000000000000}"/>
          </ac:spMkLst>
        </pc:spChg>
        <pc:spChg chg="mod">
          <ac:chgData name="Alp Özzeybek" userId="6ad9600e-4fe4-408d-96b2-e0689bd8a2cd" providerId="ADAL" clId="{405A6872-201F-4E4A-9ADA-151E1AB60508}" dt="2026-06-09T12:20:54.313" v="111" actId="20577"/>
          <ac:spMkLst>
            <pc:docMk/>
            <pc:sldMk cId="0" sldId="256"/>
            <ac:spMk id="177" creationId="{00000000-0000-0000-0000-000000000000}"/>
          </ac:spMkLst>
        </pc:spChg>
        <pc:picChg chg="add del">
          <ac:chgData name="Alp Özzeybek" userId="6ad9600e-4fe4-408d-96b2-e0689bd8a2cd" providerId="ADAL" clId="{405A6872-201F-4E4A-9ADA-151E1AB60508}" dt="2026-06-09T12:23:28.234" v="149" actId="478"/>
          <ac:picMkLst>
            <pc:docMk/>
            <pc:sldMk cId="0" sldId="256"/>
            <ac:picMk id="172" creationId="{00000000-0000-0000-0000-000000000000}"/>
          </ac:picMkLst>
        </pc:picChg>
      </pc:sldChg>
      <pc:sldChg chg="addSp delSp modSp mod modClrScheme chgLayout">
        <pc:chgData name="Alp Özzeybek" userId="6ad9600e-4fe4-408d-96b2-e0689bd8a2cd" providerId="ADAL" clId="{405A6872-201F-4E4A-9ADA-151E1AB60508}" dt="2026-06-09T14:39:56.431" v="1894" actId="20577"/>
        <pc:sldMkLst>
          <pc:docMk/>
          <pc:sldMk cId="0" sldId="257"/>
        </pc:sldMkLst>
        <pc:spChg chg="add del mod ord">
          <ac:chgData name="Alp Özzeybek" userId="6ad9600e-4fe4-408d-96b2-e0689bd8a2cd" providerId="ADAL" clId="{405A6872-201F-4E4A-9ADA-151E1AB60508}" dt="2026-06-09T12:24:39.511" v="180" actId="700"/>
          <ac:spMkLst>
            <pc:docMk/>
            <pc:sldMk cId="0" sldId="257"/>
            <ac:spMk id="2" creationId="{B820D4E9-07BC-B94C-86E5-5A71F5EA007B}"/>
          </ac:spMkLst>
        </pc:spChg>
        <pc:spChg chg="add mod ord">
          <ac:chgData name="Alp Özzeybek" userId="6ad9600e-4fe4-408d-96b2-e0689bd8a2cd" providerId="ADAL" clId="{405A6872-201F-4E4A-9ADA-151E1AB60508}" dt="2026-06-09T12:31:29.269" v="290" actId="20577"/>
          <ac:spMkLst>
            <pc:docMk/>
            <pc:sldMk cId="0" sldId="257"/>
            <ac:spMk id="3" creationId="{47C1BD2B-28E1-BA60-2769-0CF83BAD53AD}"/>
          </ac:spMkLst>
        </pc:spChg>
        <pc:spChg chg="add mod ord">
          <ac:chgData name="Alp Özzeybek" userId="6ad9600e-4fe4-408d-96b2-e0689bd8a2cd" providerId="ADAL" clId="{405A6872-201F-4E4A-9ADA-151E1AB60508}" dt="2026-06-09T14:39:56.431" v="1894" actId="20577"/>
          <ac:spMkLst>
            <pc:docMk/>
            <pc:sldMk cId="0" sldId="257"/>
            <ac:spMk id="4" creationId="{2D2A8DFD-860D-E8E7-ADB4-A015508830E0}"/>
          </ac:spMkLst>
        </pc:spChg>
        <pc:spChg chg="add mod ord">
          <ac:chgData name="Alp Özzeybek" userId="6ad9600e-4fe4-408d-96b2-e0689bd8a2cd" providerId="ADAL" clId="{405A6872-201F-4E4A-9ADA-151E1AB60508}" dt="2026-06-09T12:24:39.511" v="180" actId="700"/>
          <ac:spMkLst>
            <pc:docMk/>
            <pc:sldMk cId="0" sldId="257"/>
            <ac:spMk id="5" creationId="{83303558-4F9F-BC66-60CC-3DAA732BA058}"/>
          </ac:spMkLst>
        </pc:spChg>
        <pc:spChg chg="add del ord">
          <ac:chgData name="Alp Özzeybek" userId="6ad9600e-4fe4-408d-96b2-e0689bd8a2cd" providerId="ADAL" clId="{405A6872-201F-4E4A-9ADA-151E1AB60508}" dt="2026-06-09T12:23:58.650" v="153" actId="167"/>
          <ac:spMkLst>
            <pc:docMk/>
            <pc:sldMk cId="0" sldId="257"/>
            <ac:spMk id="180" creationId="{00000000-0000-0000-0000-000000000000}"/>
          </ac:spMkLst>
        </pc:spChg>
        <pc:spChg chg="add del mod ord">
          <ac:chgData name="Alp Özzeybek" userId="6ad9600e-4fe4-408d-96b2-e0689bd8a2cd" providerId="ADAL" clId="{405A6872-201F-4E4A-9ADA-151E1AB60508}" dt="2026-06-09T12:24:05.132" v="167" actId="20577"/>
          <ac:spMkLst>
            <pc:docMk/>
            <pc:sldMk cId="0" sldId="257"/>
            <ac:spMk id="182" creationId="{00000000-0000-0000-0000-000000000000}"/>
          </ac:spMkLst>
        </pc:spChg>
        <pc:picChg chg="add del ord">
          <ac:chgData name="Alp Özzeybek" userId="6ad9600e-4fe4-408d-96b2-e0689bd8a2cd" providerId="ADAL" clId="{405A6872-201F-4E4A-9ADA-151E1AB60508}" dt="2026-06-09T12:23:59.144" v="154" actId="167"/>
          <ac:picMkLst>
            <pc:docMk/>
            <pc:sldMk cId="0" sldId="257"/>
            <ac:picMk id="181" creationId="{00000000-0000-0000-0000-000000000000}"/>
          </ac:picMkLst>
        </pc:picChg>
        <pc:picChg chg="add del">
          <ac:chgData name="Alp Özzeybek" userId="6ad9600e-4fe4-408d-96b2-e0689bd8a2cd" providerId="ADAL" clId="{405A6872-201F-4E4A-9ADA-151E1AB60508}" dt="2026-06-09T12:23:06.270" v="139" actId="478"/>
          <ac:picMkLst>
            <pc:docMk/>
            <pc:sldMk cId="0" sldId="257"/>
            <ac:picMk id="183" creationId="{00000000-0000-0000-0000-000000000000}"/>
          </ac:picMkLst>
        </pc:picChg>
      </pc:sldChg>
      <pc:sldChg chg="modSp add mod">
        <pc:chgData name="Alp Özzeybek" userId="6ad9600e-4fe4-408d-96b2-e0689bd8a2cd" providerId="ADAL" clId="{405A6872-201F-4E4A-9ADA-151E1AB60508}" dt="2026-06-09T14:14:10.768" v="1725" actId="20577"/>
        <pc:sldMkLst>
          <pc:docMk/>
          <pc:sldMk cId="3514885809" sldId="258"/>
        </pc:sldMkLst>
        <pc:spChg chg="mod">
          <ac:chgData name="Alp Özzeybek" userId="6ad9600e-4fe4-408d-96b2-e0689bd8a2cd" providerId="ADAL" clId="{405A6872-201F-4E4A-9ADA-151E1AB60508}" dt="2026-06-09T12:36:33.195" v="589" actId="20577"/>
          <ac:spMkLst>
            <pc:docMk/>
            <pc:sldMk cId="3514885809" sldId="258"/>
            <ac:spMk id="3" creationId="{2FBB55F4-3D33-8813-F22E-97548FA32F81}"/>
          </ac:spMkLst>
        </pc:spChg>
        <pc:spChg chg="mod">
          <ac:chgData name="Alp Özzeybek" userId="6ad9600e-4fe4-408d-96b2-e0689bd8a2cd" providerId="ADAL" clId="{405A6872-201F-4E4A-9ADA-151E1AB60508}" dt="2026-06-09T14:14:10.768" v="1725" actId="20577"/>
          <ac:spMkLst>
            <pc:docMk/>
            <pc:sldMk cId="3514885809" sldId="258"/>
            <ac:spMk id="4" creationId="{F757FC58-B056-0063-8325-AD8C52C32AA5}"/>
          </ac:spMkLst>
        </pc:spChg>
      </pc:sldChg>
      <pc:sldChg chg="addSp delSp modSp add mod">
        <pc:chgData name="Alp Özzeybek" userId="6ad9600e-4fe4-408d-96b2-e0689bd8a2cd" providerId="ADAL" clId="{405A6872-201F-4E4A-9ADA-151E1AB60508}" dt="2026-06-09T13:04:13.574" v="1106" actId="115"/>
        <pc:sldMkLst>
          <pc:docMk/>
          <pc:sldMk cId="3376531641" sldId="259"/>
        </pc:sldMkLst>
        <pc:spChg chg="add del mod">
          <ac:chgData name="Alp Özzeybek" userId="6ad9600e-4fe4-408d-96b2-e0689bd8a2cd" providerId="ADAL" clId="{405A6872-201F-4E4A-9ADA-151E1AB60508}" dt="2026-06-09T13:01:41.707" v="1025" actId="478"/>
          <ac:spMkLst>
            <pc:docMk/>
            <pc:sldMk cId="3376531641" sldId="259"/>
            <ac:spMk id="2" creationId="{FBF91041-573B-FA37-864F-936294B80390}"/>
          </ac:spMkLst>
        </pc:spChg>
        <pc:spChg chg="mod">
          <ac:chgData name="Alp Özzeybek" userId="6ad9600e-4fe4-408d-96b2-e0689bd8a2cd" providerId="ADAL" clId="{405A6872-201F-4E4A-9ADA-151E1AB60508}" dt="2026-06-09T12:39:20.280" v="799" actId="20577"/>
          <ac:spMkLst>
            <pc:docMk/>
            <pc:sldMk cId="3376531641" sldId="259"/>
            <ac:spMk id="3" creationId="{C79F1E41-7082-836B-EA58-B9ADD2BF7002}"/>
          </ac:spMkLst>
        </pc:spChg>
        <pc:spChg chg="mod">
          <ac:chgData name="Alp Özzeybek" userId="6ad9600e-4fe4-408d-96b2-e0689bd8a2cd" providerId="ADAL" clId="{405A6872-201F-4E4A-9ADA-151E1AB60508}" dt="2026-06-09T13:04:13.574" v="1106" actId="115"/>
          <ac:spMkLst>
            <pc:docMk/>
            <pc:sldMk cId="3376531641" sldId="259"/>
            <ac:spMk id="4" creationId="{CCCAC395-AB7C-6B86-1B93-0CAB41650B1F}"/>
          </ac:spMkLst>
        </pc:spChg>
        <pc:spChg chg="add del mod">
          <ac:chgData name="Alp Özzeybek" userId="6ad9600e-4fe4-408d-96b2-e0689bd8a2cd" providerId="ADAL" clId="{405A6872-201F-4E4A-9ADA-151E1AB60508}" dt="2026-06-09T13:01:45.884" v="1027" actId="478"/>
          <ac:spMkLst>
            <pc:docMk/>
            <pc:sldMk cId="3376531641" sldId="259"/>
            <ac:spMk id="6" creationId="{C07255F8-463F-F361-4E41-7E1EBB55424C}"/>
          </ac:spMkLst>
        </pc:spChg>
      </pc:sldChg>
      <pc:sldChg chg="delSp modSp add mod">
        <pc:chgData name="Alp Özzeybek" userId="6ad9600e-4fe4-408d-96b2-e0689bd8a2cd" providerId="ADAL" clId="{405A6872-201F-4E4A-9ADA-151E1AB60508}" dt="2026-06-09T14:14:16.257" v="1738" actId="20577"/>
        <pc:sldMkLst>
          <pc:docMk/>
          <pc:sldMk cId="3572162668" sldId="260"/>
        </pc:sldMkLst>
        <pc:spChg chg="mod">
          <ac:chgData name="Alp Özzeybek" userId="6ad9600e-4fe4-408d-96b2-e0689bd8a2cd" providerId="ADAL" clId="{405A6872-201F-4E4A-9ADA-151E1AB60508}" dt="2026-06-09T14:14:16.257" v="1738" actId="20577"/>
          <ac:spMkLst>
            <pc:docMk/>
            <pc:sldMk cId="3572162668" sldId="260"/>
            <ac:spMk id="3" creationId="{C52C4470-0670-7246-0741-1EB10515735C}"/>
          </ac:spMkLst>
        </pc:spChg>
        <pc:spChg chg="mod">
          <ac:chgData name="Alp Özzeybek" userId="6ad9600e-4fe4-408d-96b2-e0689bd8a2cd" providerId="ADAL" clId="{405A6872-201F-4E4A-9ADA-151E1AB60508}" dt="2026-06-09T14:13:20.590" v="1712" actId="20577"/>
          <ac:spMkLst>
            <pc:docMk/>
            <pc:sldMk cId="3572162668" sldId="260"/>
            <ac:spMk id="4" creationId="{E5280367-9503-D891-6F0F-C922F2404C0F}"/>
          </ac:spMkLst>
        </pc:spChg>
        <pc:spChg chg="del">
          <ac:chgData name="Alp Özzeybek" userId="6ad9600e-4fe4-408d-96b2-e0689bd8a2cd" providerId="ADAL" clId="{405A6872-201F-4E4A-9ADA-151E1AB60508}" dt="2026-06-09T14:12:37.272" v="1701" actId="478"/>
          <ac:spMkLst>
            <pc:docMk/>
            <pc:sldMk cId="3572162668" sldId="260"/>
            <ac:spMk id="5" creationId="{1A95C89B-5D40-3F88-F5DD-20E496F8B91A}"/>
          </ac:spMkLst>
        </pc:spChg>
      </pc:sldChg>
      <pc:sldChg chg="addSp modSp new mod">
        <pc:chgData name="Alp Özzeybek" userId="6ad9600e-4fe4-408d-96b2-e0689bd8a2cd" providerId="ADAL" clId="{405A6872-201F-4E4A-9ADA-151E1AB60508}" dt="2026-06-09T14:08:02.471" v="1672" actId="20577"/>
        <pc:sldMkLst>
          <pc:docMk/>
          <pc:sldMk cId="1914566405" sldId="261"/>
        </pc:sldMkLst>
        <pc:spChg chg="mod">
          <ac:chgData name="Alp Özzeybek" userId="6ad9600e-4fe4-408d-96b2-e0689bd8a2cd" providerId="ADAL" clId="{405A6872-201F-4E4A-9ADA-151E1AB60508}" dt="2026-06-09T14:02:48.316" v="1584" actId="20577"/>
          <ac:spMkLst>
            <pc:docMk/>
            <pc:sldMk cId="1914566405" sldId="261"/>
            <ac:spMk id="2" creationId="{687C4041-79F7-0B2E-F636-B003FC0A22CE}"/>
          </ac:spMkLst>
        </pc:spChg>
        <pc:spChg chg="mod">
          <ac:chgData name="Alp Özzeybek" userId="6ad9600e-4fe4-408d-96b2-e0689bd8a2cd" providerId="ADAL" clId="{405A6872-201F-4E4A-9ADA-151E1AB60508}" dt="2026-06-09T14:08:02.471" v="1672" actId="20577"/>
          <ac:spMkLst>
            <pc:docMk/>
            <pc:sldMk cId="1914566405" sldId="261"/>
            <ac:spMk id="4" creationId="{61722034-45FF-6A4B-30C3-6CDD6CA78997}"/>
          </ac:spMkLst>
        </pc:spChg>
        <pc:picChg chg="add mod">
          <ac:chgData name="Alp Özzeybek" userId="6ad9600e-4fe4-408d-96b2-e0689bd8a2cd" providerId="ADAL" clId="{405A6872-201F-4E4A-9ADA-151E1AB60508}" dt="2026-06-09T14:01:49.344" v="1548" actId="1076"/>
          <ac:picMkLst>
            <pc:docMk/>
            <pc:sldMk cId="1914566405" sldId="261"/>
            <ac:picMk id="6" creationId="{A59DF8EB-31C6-D6DB-C356-0B7946B83A2B}"/>
          </ac:picMkLst>
        </pc:picChg>
      </pc:sldChg>
      <pc:sldChg chg="addSp modSp new add del mod">
        <pc:chgData name="Alp Özzeybek" userId="6ad9600e-4fe4-408d-96b2-e0689bd8a2cd" providerId="ADAL" clId="{405A6872-201F-4E4A-9ADA-151E1AB60508}" dt="2026-06-09T13:22:39.383" v="1141" actId="2696"/>
        <pc:sldMkLst>
          <pc:docMk/>
          <pc:sldMk cId="3931346873" sldId="261"/>
        </pc:sldMkLst>
        <pc:picChg chg="add mod modCrop">
          <ac:chgData name="Alp Özzeybek" userId="6ad9600e-4fe4-408d-96b2-e0689bd8a2cd" providerId="ADAL" clId="{405A6872-201F-4E4A-9ADA-151E1AB60508}" dt="2026-06-09T13:22:26.804" v="1140" actId="1076"/>
          <ac:picMkLst>
            <pc:docMk/>
            <pc:sldMk cId="3931346873" sldId="261"/>
            <ac:picMk id="5" creationId="{1481E144-3C17-04B5-168C-EA965C95B89F}"/>
          </ac:picMkLst>
        </pc:picChg>
        <pc:picChg chg="add mod modCrop">
          <ac:chgData name="Alp Özzeybek" userId="6ad9600e-4fe4-408d-96b2-e0689bd8a2cd" providerId="ADAL" clId="{405A6872-201F-4E4A-9ADA-151E1AB60508}" dt="2026-06-09T13:14:52.680" v="1123" actId="732"/>
          <ac:picMkLst>
            <pc:docMk/>
            <pc:sldMk cId="3931346873" sldId="261"/>
            <ac:picMk id="7" creationId="{3743E525-84D0-78E6-B654-03641195C6E9}"/>
          </ac:picMkLst>
        </pc:picChg>
      </pc:sldChg>
      <pc:sldChg chg="add del">
        <pc:chgData name="Alp Özzeybek" userId="6ad9600e-4fe4-408d-96b2-e0689bd8a2cd" providerId="ADAL" clId="{405A6872-201F-4E4A-9ADA-151E1AB60508}" dt="2026-06-09T14:02:57.767" v="1586" actId="2696"/>
        <pc:sldMkLst>
          <pc:docMk/>
          <pc:sldMk cId="1305033612" sldId="262"/>
        </pc:sldMkLst>
      </pc:sldChg>
      <pc:sldChg chg="modSp add mod ord">
        <pc:chgData name="Alp Özzeybek" userId="6ad9600e-4fe4-408d-96b2-e0689bd8a2cd" providerId="ADAL" clId="{405A6872-201F-4E4A-9ADA-151E1AB60508}" dt="2026-06-09T14:08:05.992" v="1677" actId="20577"/>
        <pc:sldMkLst>
          <pc:docMk/>
          <pc:sldMk cId="2106543248" sldId="262"/>
        </pc:sldMkLst>
        <pc:spChg chg="mod">
          <ac:chgData name="Alp Özzeybek" userId="6ad9600e-4fe4-408d-96b2-e0689bd8a2cd" providerId="ADAL" clId="{405A6872-201F-4E4A-9ADA-151E1AB60508}" dt="2026-06-09T14:03:13.254" v="1626" actId="20577"/>
          <ac:spMkLst>
            <pc:docMk/>
            <pc:sldMk cId="2106543248" sldId="262"/>
            <ac:spMk id="3" creationId="{DC8A2A7C-D6FC-85CB-8A4B-3312006976E7}"/>
          </ac:spMkLst>
        </pc:spChg>
        <pc:spChg chg="mod">
          <ac:chgData name="Alp Özzeybek" userId="6ad9600e-4fe4-408d-96b2-e0689bd8a2cd" providerId="ADAL" clId="{405A6872-201F-4E4A-9ADA-151E1AB60508}" dt="2026-06-09T14:08:05.992" v="1677" actId="20577"/>
          <ac:spMkLst>
            <pc:docMk/>
            <pc:sldMk cId="2106543248" sldId="262"/>
            <ac:spMk id="4" creationId="{F524A012-3AB0-2045-4067-CB470EBD1373}"/>
          </ac:spMkLst>
        </pc:spChg>
      </pc:sldChg>
      <pc:sldMasterChg chg="setBg modSldLayout">
        <pc:chgData name="Alp Özzeybek" userId="6ad9600e-4fe4-408d-96b2-e0689bd8a2cd" providerId="ADAL" clId="{405A6872-201F-4E4A-9ADA-151E1AB60508}" dt="2026-06-09T12:23:14.135" v="142"/>
        <pc:sldMasterMkLst>
          <pc:docMk/>
          <pc:sldMasterMk cId="0" sldId="2147483648"/>
        </pc:sldMasterMkLst>
        <pc:sldLayoutChg chg="setBg">
          <pc:chgData name="Alp Özzeybek" userId="6ad9600e-4fe4-408d-96b2-e0689bd8a2cd" providerId="ADAL" clId="{405A6872-201F-4E4A-9ADA-151E1AB60508}" dt="2026-06-09T12:23:14.135" v="142"/>
          <pc:sldLayoutMkLst>
            <pc:docMk/>
            <pc:sldMasterMk cId="0" sldId="2147483648"/>
            <pc:sldLayoutMk cId="0" sldId="2147483649"/>
          </pc:sldLayoutMkLst>
        </pc:sldLayoutChg>
        <pc:sldLayoutChg chg="setBg">
          <pc:chgData name="Alp Özzeybek" userId="6ad9600e-4fe4-408d-96b2-e0689bd8a2cd" providerId="ADAL" clId="{405A6872-201F-4E4A-9ADA-151E1AB60508}" dt="2026-06-09T12:23:14.135" v="142"/>
          <pc:sldLayoutMkLst>
            <pc:docMk/>
            <pc:sldMasterMk cId="0" sldId="2147483648"/>
            <pc:sldLayoutMk cId="0" sldId="2147483650"/>
          </pc:sldLayoutMkLst>
        </pc:sldLayoutChg>
        <pc:sldLayoutChg chg="setBg">
          <pc:chgData name="Alp Özzeybek" userId="6ad9600e-4fe4-408d-96b2-e0689bd8a2cd" providerId="ADAL" clId="{405A6872-201F-4E4A-9ADA-151E1AB60508}" dt="2026-06-09T12:23:14.135" v="142"/>
          <pc:sldLayoutMkLst>
            <pc:docMk/>
            <pc:sldMasterMk cId="0" sldId="2147483648"/>
            <pc:sldLayoutMk cId="0" sldId="2147483651"/>
          </pc:sldLayoutMkLst>
        </pc:sldLayoutChg>
        <pc:sldLayoutChg chg="setBg">
          <pc:chgData name="Alp Özzeybek" userId="6ad9600e-4fe4-408d-96b2-e0689bd8a2cd" providerId="ADAL" clId="{405A6872-201F-4E4A-9ADA-151E1AB60508}" dt="2026-06-09T12:23:14.135" v="142"/>
          <pc:sldLayoutMkLst>
            <pc:docMk/>
            <pc:sldMasterMk cId="0" sldId="2147483648"/>
            <pc:sldLayoutMk cId="0" sldId="2147483652"/>
          </pc:sldLayoutMkLst>
        </pc:sldLayoutChg>
        <pc:sldLayoutChg chg="setBg">
          <pc:chgData name="Alp Özzeybek" userId="6ad9600e-4fe4-408d-96b2-e0689bd8a2cd" providerId="ADAL" clId="{405A6872-201F-4E4A-9ADA-151E1AB60508}" dt="2026-06-09T12:23:14.135" v="142"/>
          <pc:sldLayoutMkLst>
            <pc:docMk/>
            <pc:sldMasterMk cId="0" sldId="2147483648"/>
            <pc:sldLayoutMk cId="0" sldId="2147483653"/>
          </pc:sldLayoutMkLst>
        </pc:sldLayoutChg>
        <pc:sldLayoutChg chg="setBg">
          <pc:chgData name="Alp Özzeybek" userId="6ad9600e-4fe4-408d-96b2-e0689bd8a2cd" providerId="ADAL" clId="{405A6872-201F-4E4A-9ADA-151E1AB60508}" dt="2026-06-09T12:23:14.135" v="142"/>
          <pc:sldLayoutMkLst>
            <pc:docMk/>
            <pc:sldMasterMk cId="0" sldId="2147483648"/>
            <pc:sldLayoutMk cId="0" sldId="2147483654"/>
          </pc:sldLayoutMkLst>
        </pc:sldLayoutChg>
        <pc:sldLayoutChg chg="setBg">
          <pc:chgData name="Alp Özzeybek" userId="6ad9600e-4fe4-408d-96b2-e0689bd8a2cd" providerId="ADAL" clId="{405A6872-201F-4E4A-9ADA-151E1AB60508}" dt="2026-06-09T12:23:14.135" v="142"/>
          <pc:sldLayoutMkLst>
            <pc:docMk/>
            <pc:sldMasterMk cId="0" sldId="2147483648"/>
            <pc:sldLayoutMk cId="0" sldId="2147483655"/>
          </pc:sldLayoutMkLst>
        </pc:sldLayoutChg>
        <pc:sldLayoutChg chg="setBg">
          <pc:chgData name="Alp Özzeybek" userId="6ad9600e-4fe4-408d-96b2-e0689bd8a2cd" providerId="ADAL" clId="{405A6872-201F-4E4A-9ADA-151E1AB60508}" dt="2026-06-09T12:23:14.135" v="142"/>
          <pc:sldLayoutMkLst>
            <pc:docMk/>
            <pc:sldMasterMk cId="0" sldId="2147483648"/>
            <pc:sldLayoutMk cId="0" sldId="2147483656"/>
          </pc:sldLayoutMkLst>
        </pc:sldLayoutChg>
        <pc:sldLayoutChg chg="setBg">
          <pc:chgData name="Alp Özzeybek" userId="6ad9600e-4fe4-408d-96b2-e0689bd8a2cd" providerId="ADAL" clId="{405A6872-201F-4E4A-9ADA-151E1AB60508}" dt="2026-06-09T12:23:14.135" v="142"/>
          <pc:sldLayoutMkLst>
            <pc:docMk/>
            <pc:sldMasterMk cId="0" sldId="2147483648"/>
            <pc:sldLayoutMk cId="0" sldId="2147483657"/>
          </pc:sldLayoutMkLst>
        </pc:sldLayoutChg>
        <pc:sldLayoutChg chg="setBg">
          <pc:chgData name="Alp Özzeybek" userId="6ad9600e-4fe4-408d-96b2-e0689bd8a2cd" providerId="ADAL" clId="{405A6872-201F-4E4A-9ADA-151E1AB60508}" dt="2026-06-09T12:23:14.135" v="142"/>
          <pc:sldLayoutMkLst>
            <pc:docMk/>
            <pc:sldMasterMk cId="0" sldId="2147483648"/>
            <pc:sldLayoutMk cId="0" sldId="2147483658"/>
          </pc:sldLayoutMkLst>
        </pc:sldLayoutChg>
        <pc:sldLayoutChg chg="setBg">
          <pc:chgData name="Alp Özzeybek" userId="6ad9600e-4fe4-408d-96b2-e0689bd8a2cd" providerId="ADAL" clId="{405A6872-201F-4E4A-9ADA-151E1AB60508}" dt="2026-06-09T12:23:14.135" v="142"/>
          <pc:sldLayoutMkLst>
            <pc:docMk/>
            <pc:sldMasterMk cId="0" sldId="2147483648"/>
            <pc:sldLayoutMk cId="0" sldId="2147483659"/>
          </pc:sldLayoutMkLst>
        </pc:sldLayoutChg>
        <pc:sldLayoutChg chg="setBg">
          <pc:chgData name="Alp Özzeybek" userId="6ad9600e-4fe4-408d-96b2-e0689bd8a2cd" providerId="ADAL" clId="{405A6872-201F-4E4A-9ADA-151E1AB60508}" dt="2026-06-09T12:23:14.135" v="142"/>
          <pc:sldLayoutMkLst>
            <pc:docMk/>
            <pc:sldMasterMk cId="0" sldId="2147483648"/>
            <pc:sldLayoutMk cId="0" sldId="2147483660"/>
          </pc:sldLayoutMkLst>
        </pc:sldLayoutChg>
        <pc:sldLayoutChg chg="setBg">
          <pc:chgData name="Alp Özzeybek" userId="6ad9600e-4fe4-408d-96b2-e0689bd8a2cd" providerId="ADAL" clId="{405A6872-201F-4E4A-9ADA-151E1AB60508}" dt="2026-06-09T12:23:14.135" v="142"/>
          <pc:sldLayoutMkLst>
            <pc:docMk/>
            <pc:sldMasterMk cId="0" sldId="2147483648"/>
            <pc:sldLayoutMk cId="0" sldId="2147483661"/>
          </pc:sldLayoutMkLst>
        </pc:sldLayoutChg>
        <pc:sldLayoutChg chg="setBg">
          <pc:chgData name="Alp Özzeybek" userId="6ad9600e-4fe4-408d-96b2-e0689bd8a2cd" providerId="ADAL" clId="{405A6872-201F-4E4A-9ADA-151E1AB60508}" dt="2026-06-09T12:23:14.135" v="142"/>
          <pc:sldLayoutMkLst>
            <pc:docMk/>
            <pc:sldMasterMk cId="0" sldId="2147483648"/>
            <pc:sldLayoutMk cId="0" sldId="2147483662"/>
          </pc:sldLayoutMkLst>
        </pc:sldLayoutChg>
        <pc:sldLayoutChg chg="setBg">
          <pc:chgData name="Alp Özzeybek" userId="6ad9600e-4fe4-408d-96b2-e0689bd8a2cd" providerId="ADAL" clId="{405A6872-201F-4E4A-9ADA-151E1AB60508}" dt="2026-06-09T12:23:14.135" v="142"/>
          <pc:sldLayoutMkLst>
            <pc:docMk/>
            <pc:sldMasterMk cId="0" sldId="2147483648"/>
            <pc:sldLayoutMk cId="0" sldId="2147483663"/>
          </pc:sldLayoutMkLst>
        </pc:sldLayoutChg>
        <pc:sldLayoutChg chg="setBg">
          <pc:chgData name="Alp Özzeybek" userId="6ad9600e-4fe4-408d-96b2-e0689bd8a2cd" providerId="ADAL" clId="{405A6872-201F-4E4A-9ADA-151E1AB60508}" dt="2026-06-09T12:23:14.135" v="142"/>
          <pc:sldLayoutMkLst>
            <pc:docMk/>
            <pc:sldMasterMk cId="0" sldId="2147483648"/>
            <pc:sldLayoutMk cId="0" sldId="2147483664"/>
          </pc:sldLayoutMkLst>
        </pc:sldLayoutChg>
        <pc:sldLayoutChg chg="setBg">
          <pc:chgData name="Alp Özzeybek" userId="6ad9600e-4fe4-408d-96b2-e0689bd8a2cd" providerId="ADAL" clId="{405A6872-201F-4E4A-9ADA-151E1AB60508}" dt="2026-06-09T12:23:14.135" v="142"/>
          <pc:sldLayoutMkLst>
            <pc:docMk/>
            <pc:sldMasterMk cId="0" sldId="2147483648"/>
            <pc:sldLayoutMk cId="0" sldId="214748366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1143000" y="685800"/>
            <a:ext cx="4572000" cy="3429000"/>
          </a:xfrm>
          <a:prstGeom prst="rect">
            <a:avLst/>
          </a:prstGeom>
        </p:spPr>
        <p:txBody>
          <a:bodyPr/>
          <a:lstStyle/>
          <a:p>
            <a:endParaRPr/>
          </a:p>
        </p:txBody>
      </p:sp>
      <p:sp>
        <p:nvSpPr>
          <p:cNvPr id="169" name="Shape 16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Başlık">
    <p:spTree>
      <p:nvGrpSpPr>
        <p:cNvPr id="1" name=""/>
        <p:cNvGrpSpPr/>
        <p:nvPr/>
      </p:nvGrpSpPr>
      <p:grpSpPr>
        <a:xfrm>
          <a:off x="0" y="0"/>
          <a:ext cx="0" cy="0"/>
          <a:chOff x="0" y="0"/>
          <a:chExt cx="0" cy="0"/>
        </a:xfrm>
      </p:grpSpPr>
      <p:sp>
        <p:nvSpPr>
          <p:cNvPr id="11" name="Yazar ve Tarih"/>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Yazar ve Tarih</a:t>
            </a:r>
          </a:p>
        </p:txBody>
      </p:sp>
      <p:sp>
        <p:nvSpPr>
          <p:cNvPr id="12" name="Sunu Başlığı"/>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Sunu Başlığı</a:t>
            </a:r>
          </a:p>
        </p:txBody>
      </p:sp>
      <p:sp>
        <p:nvSpPr>
          <p:cNvPr id="13" name="Gövde Düzeyi Bir…"/>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Sunu Alt Başlığı</a:t>
            </a:r>
          </a:p>
          <a:p>
            <a:pPr lvl="1"/>
            <a:endParaRPr/>
          </a:p>
          <a:p>
            <a:pPr lvl="2"/>
            <a:endParaRPr/>
          </a:p>
          <a:p>
            <a:pPr lvl="3"/>
            <a:endParaRPr/>
          </a:p>
          <a:p>
            <a:pPr lvl="4"/>
            <a:endParaRPr/>
          </a:p>
        </p:txBody>
      </p:sp>
      <p:sp>
        <p:nvSpPr>
          <p:cNvPr id="14"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Yalnızca Başlık">
    <p:spTree>
      <p:nvGrpSpPr>
        <p:cNvPr id="1" name=""/>
        <p:cNvGrpSpPr/>
        <p:nvPr/>
      </p:nvGrpSpPr>
      <p:grpSpPr>
        <a:xfrm>
          <a:off x="0" y="0"/>
          <a:ext cx="0" cy="0"/>
          <a:chOff x="0" y="0"/>
          <a:chExt cx="0" cy="0"/>
        </a:xfrm>
      </p:grpSpPr>
      <p:sp>
        <p:nvSpPr>
          <p:cNvPr id="99" name="Slayt Başlığı"/>
          <p:cNvSpPr txBox="1">
            <a:spLocks noGrp="1"/>
          </p:cNvSpPr>
          <p:nvPr>
            <p:ph type="title" hasCustomPrompt="1"/>
          </p:nvPr>
        </p:nvSpPr>
        <p:spPr>
          <a:xfrm>
            <a:off x="1206500" y="1079500"/>
            <a:ext cx="21971000" cy="1434949"/>
          </a:xfrm>
          <a:prstGeom prst="rect">
            <a:avLst/>
          </a:prstGeom>
        </p:spPr>
        <p:txBody>
          <a:bodyPr/>
          <a:lstStyle/>
          <a:p>
            <a:r>
              <a:t>Slayt Başlığı</a:t>
            </a:r>
          </a:p>
        </p:txBody>
      </p:sp>
      <p:sp>
        <p:nvSpPr>
          <p:cNvPr id="100" name="Slayt Alt Başlığı"/>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Slayt Alt Başlığı</a:t>
            </a:r>
          </a:p>
        </p:txBody>
      </p:sp>
      <p:sp>
        <p:nvSpPr>
          <p:cNvPr id="101"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Ajanda">
    <p:spTree>
      <p:nvGrpSpPr>
        <p:cNvPr id="1" name=""/>
        <p:cNvGrpSpPr/>
        <p:nvPr/>
      </p:nvGrpSpPr>
      <p:grpSpPr>
        <a:xfrm>
          <a:off x="0" y="0"/>
          <a:ext cx="0" cy="0"/>
          <a:chOff x="0" y="0"/>
          <a:chExt cx="0" cy="0"/>
        </a:xfrm>
      </p:grpSpPr>
      <p:sp>
        <p:nvSpPr>
          <p:cNvPr id="108" name="Ajanda Başlığı"/>
          <p:cNvSpPr txBox="1">
            <a:spLocks noGrp="1"/>
          </p:cNvSpPr>
          <p:nvPr>
            <p:ph type="title" hasCustomPrompt="1"/>
          </p:nvPr>
        </p:nvSpPr>
        <p:spPr>
          <a:xfrm>
            <a:off x="1206500" y="1079500"/>
            <a:ext cx="21971000" cy="1435100"/>
          </a:xfrm>
          <a:prstGeom prst="rect">
            <a:avLst/>
          </a:prstGeom>
        </p:spPr>
        <p:txBody>
          <a:bodyPr/>
          <a:lstStyle/>
          <a:p>
            <a:r>
              <a:t>Ajanda Başlığı</a:t>
            </a:r>
          </a:p>
        </p:txBody>
      </p:sp>
      <p:sp>
        <p:nvSpPr>
          <p:cNvPr id="109" name="Ajanda Alt Başlığı"/>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Ajanda Alt Başlığı</a:t>
            </a:r>
          </a:p>
        </p:txBody>
      </p:sp>
      <p:sp>
        <p:nvSpPr>
          <p:cNvPr id="110" name="Gövde Düzeyi Bir…"/>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Ajanda Konuları</a:t>
            </a:r>
          </a:p>
          <a:p>
            <a:pPr lvl="1"/>
            <a:endParaRPr/>
          </a:p>
          <a:p>
            <a:pPr lvl="2"/>
            <a:endParaRPr/>
          </a:p>
          <a:p>
            <a:pPr lvl="3"/>
            <a:endParaRPr/>
          </a:p>
          <a:p>
            <a:pPr lvl="4"/>
            <a:endParaRPr/>
          </a:p>
        </p:txBody>
      </p:sp>
      <p:sp>
        <p:nvSpPr>
          <p:cNvPr id="111"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Rapor">
    <p:spTree>
      <p:nvGrpSpPr>
        <p:cNvPr id="1" name=""/>
        <p:cNvGrpSpPr/>
        <p:nvPr/>
      </p:nvGrpSpPr>
      <p:grpSpPr>
        <a:xfrm>
          <a:off x="0" y="0"/>
          <a:ext cx="0" cy="0"/>
          <a:chOff x="0" y="0"/>
          <a:chExt cx="0" cy="0"/>
        </a:xfrm>
      </p:grpSpPr>
      <p:sp>
        <p:nvSpPr>
          <p:cNvPr id="118" name="Gövde Düzeyi Bir…"/>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Rapor</a:t>
            </a:r>
          </a:p>
          <a:p>
            <a:pPr lvl="1"/>
            <a:endParaRPr/>
          </a:p>
          <a:p>
            <a:pPr lvl="2"/>
            <a:endParaRPr/>
          </a:p>
          <a:p>
            <a:pPr lvl="3"/>
            <a:endParaRPr/>
          </a:p>
          <a:p>
            <a:pPr lvl="4"/>
            <a:endParaRPr/>
          </a:p>
        </p:txBody>
      </p:sp>
      <p:sp>
        <p:nvSpPr>
          <p:cNvPr id="119"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üyük Veri">
    <p:spTree>
      <p:nvGrpSpPr>
        <p:cNvPr id="1" name=""/>
        <p:cNvGrpSpPr/>
        <p:nvPr/>
      </p:nvGrpSpPr>
      <p:grpSpPr>
        <a:xfrm>
          <a:off x="0" y="0"/>
          <a:ext cx="0" cy="0"/>
          <a:chOff x="0" y="0"/>
          <a:chExt cx="0" cy="0"/>
        </a:xfrm>
      </p:grpSpPr>
      <p:sp>
        <p:nvSpPr>
          <p:cNvPr id="126" name="Gövde Düzeyi Bir…"/>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27" name="Veri bilgisi"/>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Veri bilgisi</a:t>
            </a:r>
          </a:p>
        </p:txBody>
      </p:sp>
      <p:sp>
        <p:nvSpPr>
          <p:cNvPr id="128"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Alıntı">
    <p:spTree>
      <p:nvGrpSpPr>
        <p:cNvPr id="1" name=""/>
        <p:cNvGrpSpPr/>
        <p:nvPr/>
      </p:nvGrpSpPr>
      <p:grpSpPr>
        <a:xfrm>
          <a:off x="0" y="0"/>
          <a:ext cx="0" cy="0"/>
          <a:chOff x="0" y="0"/>
          <a:chExt cx="0" cy="0"/>
        </a:xfrm>
      </p:grpSpPr>
      <p:sp>
        <p:nvSpPr>
          <p:cNvPr id="135" name="İsim"/>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İsim</a:t>
            </a:r>
          </a:p>
        </p:txBody>
      </p:sp>
      <p:sp>
        <p:nvSpPr>
          <p:cNvPr id="136" name="Gövde Düzeyi Bir…"/>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“Ünlü Alıntı”</a:t>
            </a:r>
          </a:p>
          <a:p>
            <a:pPr lvl="1"/>
            <a:endParaRPr/>
          </a:p>
          <a:p>
            <a:pPr lvl="2"/>
            <a:endParaRPr/>
          </a:p>
          <a:p>
            <a:pPr lvl="3"/>
            <a:endParaRPr/>
          </a:p>
          <a:p>
            <a:pPr lvl="4"/>
            <a:endParaRPr/>
          </a:p>
        </p:txBody>
      </p:sp>
      <p:sp>
        <p:nvSpPr>
          <p:cNvPr id="137"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Fotoğraf - 3 Yukarı">
    <p:spTree>
      <p:nvGrpSpPr>
        <p:cNvPr id="1" name=""/>
        <p:cNvGrpSpPr/>
        <p:nvPr/>
      </p:nvGrpSpPr>
      <p:grpSpPr>
        <a:xfrm>
          <a:off x="0" y="0"/>
          <a:ext cx="0" cy="0"/>
          <a:chOff x="0" y="0"/>
          <a:chExt cx="0" cy="0"/>
        </a:xfrm>
      </p:grpSpPr>
      <p:sp>
        <p:nvSpPr>
          <p:cNvPr id="144" name="Kızarmış pilav, kaynamış yumurta ve salata ile dolu kâse ve yemek çubukları"/>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45" name="Somon balığı çöreği, salata ve humus ile dolu kâse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46" name="Maydanozlu tereyağı, kavrulmuş fındık ve rendelenmiş parmesan peyniriyle bir kâse pappardelle makarna"/>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47"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Fotoğraf">
    <p:spTree>
      <p:nvGrpSpPr>
        <p:cNvPr id="1" name=""/>
        <p:cNvGrpSpPr/>
        <p:nvPr/>
      </p:nvGrpSpPr>
      <p:grpSpPr>
        <a:xfrm>
          <a:off x="0" y="0"/>
          <a:ext cx="0" cy="0"/>
          <a:chOff x="0" y="0"/>
          <a:chExt cx="0" cy="0"/>
        </a:xfrm>
      </p:grpSpPr>
      <p:sp>
        <p:nvSpPr>
          <p:cNvPr id="154" name="kızarmış pilav, kaynamış yumurta ve salata ile dolu kâse ve yemek çubukları"/>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55" name="Slayt Numarası"/>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oş">
    <p:spTree>
      <p:nvGrpSpPr>
        <p:cNvPr id="1" name=""/>
        <p:cNvGrpSpPr/>
        <p:nvPr/>
      </p:nvGrpSpPr>
      <p:grpSpPr>
        <a:xfrm>
          <a:off x="0" y="0"/>
          <a:ext cx="0" cy="0"/>
          <a:chOff x="0" y="0"/>
          <a:chExt cx="0" cy="0"/>
        </a:xfrm>
      </p:grpSpPr>
      <p:sp>
        <p:nvSpPr>
          <p:cNvPr id="162"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aşlık ve Fotoğraf">
    <p:spTree>
      <p:nvGrpSpPr>
        <p:cNvPr id="1" name=""/>
        <p:cNvGrpSpPr/>
        <p:nvPr/>
      </p:nvGrpSpPr>
      <p:grpSpPr>
        <a:xfrm>
          <a:off x="0" y="0"/>
          <a:ext cx="0" cy="0"/>
          <a:chOff x="0" y="0"/>
          <a:chExt cx="0" cy="0"/>
        </a:xfrm>
      </p:grpSpPr>
      <p:sp>
        <p:nvSpPr>
          <p:cNvPr id="21" name="Avokadolar ve misket limonları"/>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Sunu Başlığı"/>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Sunu Başlığı</a:t>
            </a:r>
          </a:p>
        </p:txBody>
      </p:sp>
      <p:sp>
        <p:nvSpPr>
          <p:cNvPr id="23" name="Yazar ve Tarih"/>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Yazar ve Tarih</a:t>
            </a:r>
          </a:p>
        </p:txBody>
      </p:sp>
      <p:sp>
        <p:nvSpPr>
          <p:cNvPr id="24" name="Gövde Düzeyi Bir…"/>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Sunu Alt Başlığı</a:t>
            </a:r>
          </a:p>
          <a:p>
            <a:pPr lvl="1"/>
            <a:endParaRPr/>
          </a:p>
          <a:p>
            <a:pPr lvl="2"/>
            <a:endParaRPr/>
          </a:p>
          <a:p>
            <a:pPr lvl="3"/>
            <a:endParaRPr/>
          </a:p>
          <a:p>
            <a:pPr lvl="4"/>
            <a:endParaRPr/>
          </a:p>
        </p:txBody>
      </p:sp>
      <p:sp>
        <p:nvSpPr>
          <p:cNvPr id="25"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Alternatif Başlık ve Fotoğraf">
    <p:spTree>
      <p:nvGrpSpPr>
        <p:cNvPr id="1" name=""/>
        <p:cNvGrpSpPr/>
        <p:nvPr/>
      </p:nvGrpSpPr>
      <p:grpSpPr>
        <a:xfrm>
          <a:off x="0" y="0"/>
          <a:ext cx="0" cy="0"/>
          <a:chOff x="0" y="0"/>
          <a:chExt cx="0" cy="0"/>
        </a:xfrm>
      </p:grpSpPr>
      <p:sp>
        <p:nvSpPr>
          <p:cNvPr id="32" name="Somon balığı çöreği, salata ve humus ile dolu kâse"/>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ayt Başlığı"/>
          <p:cNvSpPr txBox="1">
            <a:spLocks noGrp="1"/>
          </p:cNvSpPr>
          <p:nvPr>
            <p:ph type="title" hasCustomPrompt="1"/>
          </p:nvPr>
        </p:nvSpPr>
        <p:spPr>
          <a:xfrm>
            <a:off x="1206500" y="1270000"/>
            <a:ext cx="9779000" cy="5882273"/>
          </a:xfrm>
          <a:prstGeom prst="rect">
            <a:avLst/>
          </a:prstGeom>
        </p:spPr>
        <p:txBody>
          <a:bodyPr anchor="b"/>
          <a:lstStyle/>
          <a:p>
            <a:r>
              <a:t>Slayt Başlığı</a:t>
            </a:r>
          </a:p>
        </p:txBody>
      </p:sp>
      <p:sp>
        <p:nvSpPr>
          <p:cNvPr id="34" name="Gövde Düzeyi Bir…"/>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Slayt Alt Başlığı</a:t>
            </a:r>
          </a:p>
          <a:p>
            <a:pPr lvl="1"/>
            <a:endParaRPr/>
          </a:p>
          <a:p>
            <a:pPr lvl="2"/>
            <a:endParaRPr/>
          </a:p>
          <a:p>
            <a:pPr lvl="3"/>
            <a:endParaRPr/>
          </a:p>
          <a:p>
            <a:pPr lvl="4"/>
            <a:endParaRPr/>
          </a:p>
        </p:txBody>
      </p:sp>
      <p:sp>
        <p:nvSpPr>
          <p:cNvPr id="35" name="Slayt Numarası"/>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aşlık ve Madde İşaretleri">
    <p:spTree>
      <p:nvGrpSpPr>
        <p:cNvPr id="1" name=""/>
        <p:cNvGrpSpPr/>
        <p:nvPr/>
      </p:nvGrpSpPr>
      <p:grpSpPr>
        <a:xfrm>
          <a:off x="0" y="0"/>
          <a:ext cx="0" cy="0"/>
          <a:chOff x="0" y="0"/>
          <a:chExt cx="0" cy="0"/>
        </a:xfrm>
      </p:grpSpPr>
      <p:sp>
        <p:nvSpPr>
          <p:cNvPr id="42" name="Slayt Başlığı"/>
          <p:cNvSpPr txBox="1">
            <a:spLocks noGrp="1"/>
          </p:cNvSpPr>
          <p:nvPr>
            <p:ph type="title" hasCustomPrompt="1"/>
          </p:nvPr>
        </p:nvSpPr>
        <p:spPr>
          <a:prstGeom prst="rect">
            <a:avLst/>
          </a:prstGeom>
        </p:spPr>
        <p:txBody>
          <a:bodyPr/>
          <a:lstStyle/>
          <a:p>
            <a:r>
              <a:t>Slayt Başlığı</a:t>
            </a:r>
          </a:p>
        </p:txBody>
      </p:sp>
      <p:sp>
        <p:nvSpPr>
          <p:cNvPr id="43" name="Slayt Alt Başlığı"/>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Slayt Alt Başlığı</a:t>
            </a:r>
          </a:p>
        </p:txBody>
      </p:sp>
      <p:sp>
        <p:nvSpPr>
          <p:cNvPr id="44" name="Gövde Düzeyi Bir…"/>
          <p:cNvSpPr txBox="1">
            <a:spLocks noGrp="1"/>
          </p:cNvSpPr>
          <p:nvPr>
            <p:ph type="body" idx="1" hasCustomPrompt="1"/>
          </p:nvPr>
        </p:nvSpPr>
        <p:spPr>
          <a:prstGeom prst="rect">
            <a:avLst/>
          </a:prstGeom>
        </p:spPr>
        <p:txBody>
          <a:bodyPr/>
          <a:lstStyle/>
          <a:p>
            <a:r>
              <a:t>Slayt madde işareti metni</a:t>
            </a:r>
          </a:p>
          <a:p>
            <a:pPr lvl="1"/>
            <a:endParaRPr/>
          </a:p>
          <a:p>
            <a:pPr lvl="2"/>
            <a:endParaRPr/>
          </a:p>
          <a:p>
            <a:pPr lvl="3"/>
            <a:endParaRPr/>
          </a:p>
          <a:p>
            <a:pPr lvl="4"/>
            <a:endParaRPr/>
          </a:p>
        </p:txBody>
      </p:sp>
      <p:sp>
        <p:nvSpPr>
          <p:cNvPr id="45"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Madde İşaretleri">
    <p:spTree>
      <p:nvGrpSpPr>
        <p:cNvPr id="1" name=""/>
        <p:cNvGrpSpPr/>
        <p:nvPr/>
      </p:nvGrpSpPr>
      <p:grpSpPr>
        <a:xfrm>
          <a:off x="0" y="0"/>
          <a:ext cx="0" cy="0"/>
          <a:chOff x="0" y="0"/>
          <a:chExt cx="0" cy="0"/>
        </a:xfrm>
      </p:grpSpPr>
      <p:sp>
        <p:nvSpPr>
          <p:cNvPr id="52" name="Gövde Düzeyi Bir…"/>
          <p:cNvSpPr txBox="1">
            <a:spLocks noGrp="1"/>
          </p:cNvSpPr>
          <p:nvPr>
            <p:ph type="body" idx="1" hasCustomPrompt="1"/>
          </p:nvPr>
        </p:nvSpPr>
        <p:spPr>
          <a:prstGeom prst="rect">
            <a:avLst/>
          </a:prstGeom>
        </p:spPr>
        <p:txBody>
          <a:bodyPr numCol="2" spcCol="1098550"/>
          <a:lstStyle/>
          <a:p>
            <a:r>
              <a:t>Slayt madde işareti metni</a:t>
            </a:r>
          </a:p>
          <a:p>
            <a:pPr lvl="1"/>
            <a:endParaRPr/>
          </a:p>
          <a:p>
            <a:pPr lvl="2"/>
            <a:endParaRPr/>
          </a:p>
          <a:p>
            <a:pPr lvl="3"/>
            <a:endParaRPr/>
          </a:p>
          <a:p>
            <a:pPr lvl="4"/>
            <a:endParaRPr/>
          </a:p>
        </p:txBody>
      </p:sp>
      <p:sp>
        <p:nvSpPr>
          <p:cNvPr id="53"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aşlık, Maddeler ve Fotoğraf">
    <p:spTree>
      <p:nvGrpSpPr>
        <p:cNvPr id="1" name=""/>
        <p:cNvGrpSpPr/>
        <p:nvPr/>
      </p:nvGrpSpPr>
      <p:grpSpPr>
        <a:xfrm>
          <a:off x="0" y="0"/>
          <a:ext cx="0" cy="0"/>
          <a:chOff x="0" y="0"/>
          <a:chExt cx="0" cy="0"/>
        </a:xfrm>
      </p:grpSpPr>
      <p:sp>
        <p:nvSpPr>
          <p:cNvPr id="60" name="Slayt Alt Başlığı"/>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Slayt Alt Başlığı</a:t>
            </a:r>
          </a:p>
        </p:txBody>
      </p:sp>
      <p:sp>
        <p:nvSpPr>
          <p:cNvPr id="61" name="Gövde Düzeyi Bir…"/>
          <p:cNvSpPr txBox="1">
            <a:spLocks noGrp="1"/>
          </p:cNvSpPr>
          <p:nvPr>
            <p:ph type="body" sz="half" idx="1" hasCustomPrompt="1"/>
          </p:nvPr>
        </p:nvSpPr>
        <p:spPr>
          <a:xfrm>
            <a:off x="1206500" y="4248504"/>
            <a:ext cx="9779000" cy="8256630"/>
          </a:xfrm>
          <a:prstGeom prst="rect">
            <a:avLst/>
          </a:prstGeom>
        </p:spPr>
        <p:txBody>
          <a:bodyPr/>
          <a:lstStyle/>
          <a:p>
            <a:r>
              <a:t>Slayt madde işareti metni</a:t>
            </a:r>
          </a:p>
          <a:p>
            <a:pPr lvl="1"/>
            <a:endParaRPr/>
          </a:p>
          <a:p>
            <a:pPr lvl="2"/>
            <a:endParaRPr/>
          </a:p>
          <a:p>
            <a:pPr lvl="3"/>
            <a:endParaRPr/>
          </a:p>
          <a:p>
            <a:pPr lvl="4"/>
            <a:endParaRPr/>
          </a:p>
        </p:txBody>
      </p:sp>
      <p:sp>
        <p:nvSpPr>
          <p:cNvPr id="62" name="Maydanozlu tereyağı, kavrulmuş fındık ve rendelenmiş parmesan peyniriyle bir kâse pappardelle makarna"/>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ayt Başlığı"/>
          <p:cNvSpPr txBox="1">
            <a:spLocks noGrp="1"/>
          </p:cNvSpPr>
          <p:nvPr>
            <p:ph type="title" hasCustomPrompt="1"/>
          </p:nvPr>
        </p:nvSpPr>
        <p:spPr>
          <a:xfrm>
            <a:off x="1206500" y="1079500"/>
            <a:ext cx="9779000" cy="1435100"/>
          </a:xfrm>
          <a:prstGeom prst="rect">
            <a:avLst/>
          </a:prstGeom>
        </p:spPr>
        <p:txBody>
          <a:bodyPr/>
          <a:lstStyle/>
          <a:p>
            <a:r>
              <a:t>Slayt Başlığı</a:t>
            </a:r>
          </a:p>
        </p:txBody>
      </p:sp>
      <p:sp>
        <p:nvSpPr>
          <p:cNvPr id="64"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aşlık, Maddeler ve Küçük Canlı Video">
    <p:spTree>
      <p:nvGrpSpPr>
        <p:cNvPr id="1" name=""/>
        <p:cNvGrpSpPr/>
        <p:nvPr/>
      </p:nvGrpSpPr>
      <p:grpSpPr>
        <a:xfrm>
          <a:off x="0" y="0"/>
          <a:ext cx="0" cy="0"/>
          <a:chOff x="0" y="0"/>
          <a:chExt cx="0" cy="0"/>
        </a:xfrm>
      </p:grpSpPr>
      <p:sp>
        <p:nvSpPr>
          <p:cNvPr id="71" name="Slayt Alt Başlığı"/>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Slayt Alt Başlığı</a:t>
            </a:r>
          </a:p>
        </p:txBody>
      </p:sp>
      <p:sp>
        <p:nvSpPr>
          <p:cNvPr id="72" name="Gövde Düzeyi Bir…"/>
          <p:cNvSpPr txBox="1">
            <a:spLocks noGrp="1"/>
          </p:cNvSpPr>
          <p:nvPr>
            <p:ph type="body" sz="half" idx="1" hasCustomPrompt="1"/>
          </p:nvPr>
        </p:nvSpPr>
        <p:spPr>
          <a:xfrm>
            <a:off x="1206500" y="4248504"/>
            <a:ext cx="9779000" cy="8256630"/>
          </a:xfrm>
          <a:prstGeom prst="rect">
            <a:avLst/>
          </a:prstGeom>
        </p:spPr>
        <p:txBody>
          <a:bodyPr/>
          <a:lstStyle/>
          <a:p>
            <a:r>
              <a:t>Slayt madde işareti metni</a:t>
            </a:r>
          </a:p>
          <a:p>
            <a:pPr lvl="1"/>
            <a:endParaRPr/>
          </a:p>
          <a:p>
            <a:pPr lvl="2"/>
            <a:endParaRPr/>
          </a:p>
          <a:p>
            <a:pPr lvl="3"/>
            <a:endParaRPr/>
          </a:p>
          <a:p>
            <a:pPr lvl="4"/>
            <a:endParaRPr/>
          </a:p>
        </p:txBody>
      </p:sp>
      <p:sp>
        <p:nvSpPr>
          <p:cNvPr id="73" name="Slayt Başlığı"/>
          <p:cNvSpPr txBox="1">
            <a:spLocks noGrp="1"/>
          </p:cNvSpPr>
          <p:nvPr>
            <p:ph type="title" hasCustomPrompt="1"/>
          </p:nvPr>
        </p:nvSpPr>
        <p:spPr>
          <a:xfrm>
            <a:off x="1206500" y="1079500"/>
            <a:ext cx="9779000" cy="1435100"/>
          </a:xfrm>
          <a:prstGeom prst="rect">
            <a:avLst/>
          </a:prstGeom>
        </p:spPr>
        <p:txBody>
          <a:bodyPr/>
          <a:lstStyle/>
          <a:p>
            <a:r>
              <a:t>Slayt Başlığı</a:t>
            </a:r>
          </a:p>
        </p:txBody>
      </p:sp>
      <p:sp>
        <p:nvSpPr>
          <p:cNvPr id="74"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aşlık, Maddeler ve Büyük Canlı Video">
    <p:spTree>
      <p:nvGrpSpPr>
        <p:cNvPr id="1" name=""/>
        <p:cNvGrpSpPr/>
        <p:nvPr/>
      </p:nvGrpSpPr>
      <p:grpSpPr>
        <a:xfrm>
          <a:off x="0" y="0"/>
          <a:ext cx="0" cy="0"/>
          <a:chOff x="0" y="0"/>
          <a:chExt cx="0" cy="0"/>
        </a:xfrm>
      </p:grpSpPr>
      <p:sp>
        <p:nvSpPr>
          <p:cNvPr id="81" name="Slayt Alt Başlığı"/>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Slayt Alt Başlığı</a:t>
            </a:r>
          </a:p>
        </p:txBody>
      </p:sp>
      <p:sp>
        <p:nvSpPr>
          <p:cNvPr id="82" name="Gövde Düzeyi Bir…"/>
          <p:cNvSpPr txBox="1">
            <a:spLocks noGrp="1"/>
          </p:cNvSpPr>
          <p:nvPr>
            <p:ph type="body" sz="half" idx="1" hasCustomPrompt="1"/>
          </p:nvPr>
        </p:nvSpPr>
        <p:spPr>
          <a:xfrm>
            <a:off x="1206500" y="4248504"/>
            <a:ext cx="9779000" cy="8256630"/>
          </a:xfrm>
          <a:prstGeom prst="rect">
            <a:avLst/>
          </a:prstGeom>
        </p:spPr>
        <p:txBody>
          <a:bodyPr/>
          <a:lstStyle/>
          <a:p>
            <a:r>
              <a:t>Slayt madde işareti metni</a:t>
            </a:r>
          </a:p>
          <a:p>
            <a:pPr lvl="1"/>
            <a:endParaRPr/>
          </a:p>
          <a:p>
            <a:pPr lvl="2"/>
            <a:endParaRPr/>
          </a:p>
          <a:p>
            <a:pPr lvl="3"/>
            <a:endParaRPr/>
          </a:p>
          <a:p>
            <a:pPr lvl="4"/>
            <a:endParaRPr/>
          </a:p>
        </p:txBody>
      </p:sp>
      <p:sp>
        <p:nvSpPr>
          <p:cNvPr id="83" name="Slayt Başlığı"/>
          <p:cNvSpPr txBox="1">
            <a:spLocks noGrp="1"/>
          </p:cNvSpPr>
          <p:nvPr>
            <p:ph type="title" hasCustomPrompt="1"/>
          </p:nvPr>
        </p:nvSpPr>
        <p:spPr>
          <a:xfrm>
            <a:off x="1206500" y="1079500"/>
            <a:ext cx="9779000" cy="1435100"/>
          </a:xfrm>
          <a:prstGeom prst="rect">
            <a:avLst/>
          </a:prstGeom>
        </p:spPr>
        <p:txBody>
          <a:bodyPr/>
          <a:lstStyle/>
          <a:p>
            <a:r>
              <a:t>Slayt Başlığı</a:t>
            </a:r>
          </a:p>
        </p:txBody>
      </p:sp>
      <p:sp>
        <p:nvSpPr>
          <p:cNvPr id="84"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ölüm">
    <p:spTree>
      <p:nvGrpSpPr>
        <p:cNvPr id="1" name=""/>
        <p:cNvGrpSpPr/>
        <p:nvPr/>
      </p:nvGrpSpPr>
      <p:grpSpPr>
        <a:xfrm>
          <a:off x="0" y="0"/>
          <a:ext cx="0" cy="0"/>
          <a:chOff x="0" y="0"/>
          <a:chExt cx="0" cy="0"/>
        </a:xfrm>
      </p:grpSpPr>
      <p:sp>
        <p:nvSpPr>
          <p:cNvPr id="91" name="Bölüm Başlığı"/>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Bölüm Başlığı</a:t>
            </a:r>
          </a:p>
        </p:txBody>
      </p:sp>
      <p:sp>
        <p:nvSpPr>
          <p:cNvPr id="92" name="Slayt Numarası"/>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ayt Başlığı"/>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Slayt Başlığı</a:t>
            </a:r>
          </a:p>
        </p:txBody>
      </p:sp>
      <p:sp>
        <p:nvSpPr>
          <p:cNvPr id="3" name="Gövde Düzeyi Bir…"/>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Slayt madde işareti metni</a:t>
            </a:r>
          </a:p>
          <a:p>
            <a:pPr lvl="1"/>
            <a:endParaRPr/>
          </a:p>
          <a:p>
            <a:pPr lvl="2"/>
            <a:endParaRPr/>
          </a:p>
          <a:p>
            <a:pPr lvl="3"/>
            <a:endParaRPr/>
          </a:p>
          <a:p>
            <a:pPr lvl="4"/>
            <a:endParaRPr/>
          </a:p>
        </p:txBody>
      </p:sp>
      <p:sp>
        <p:nvSpPr>
          <p:cNvPr id="4" name="Slayt Numarası"/>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Dikdörtgen"/>
          <p:cNvSpPr>
            <a:spLocks noGrp="1" noRot="1" noMove="1" noResize="1" noEditPoints="1" noAdjustHandles="1" noChangeArrowheads="1" noChangeShapeType="1"/>
          </p:cNvSpPr>
          <p:nvPr/>
        </p:nvSpPr>
        <p:spPr>
          <a:xfrm>
            <a:off x="0" y="0"/>
            <a:ext cx="24616379" cy="13716000"/>
          </a:xfrm>
          <a:prstGeom prst="rect">
            <a:avLst/>
          </a:prstGeom>
          <a:solidFill>
            <a:srgbClr val="E5E7E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172" name="SCL Grafik ve Font.png" descr="SCL Grafik ve Font.png"/>
          <p:cNvPicPr>
            <a:picLocks noGrp="1" noRot="1" noChangeAspect="1" noMove="1" noResize="1" noEditPoints="1" noAdjustHandles="1" noChangeArrowheads="1" noChangeShapeType="1" noCrop="1"/>
          </p:cNvPicPr>
          <p:nvPr/>
        </p:nvPicPr>
        <p:blipFill>
          <a:blip r:embed="rId2">
            <a:alphaModFix amt="28798"/>
          </a:blip>
          <a:srcRect t="40454" b="6384"/>
          <a:stretch>
            <a:fillRect/>
          </a:stretch>
        </p:blipFill>
        <p:spPr>
          <a:xfrm>
            <a:off x="5002" y="73734"/>
            <a:ext cx="24378998" cy="13642266"/>
          </a:xfrm>
          <a:prstGeom prst="rect">
            <a:avLst/>
          </a:prstGeom>
          <a:ln w="12700">
            <a:miter lim="400000"/>
          </a:ln>
        </p:spPr>
      </p:pic>
      <p:pic>
        <p:nvPicPr>
          <p:cNvPr id="173" name="SCL Grafik ve Font.png" descr="SCL Grafik ve Font.png"/>
          <p:cNvPicPr>
            <a:picLocks noGrp="1" noRot="1" noChangeAspect="1" noMove="1" noResize="1" noEditPoints="1" noAdjustHandles="1" noChangeArrowheads="1" noChangeShapeType="1" noCrop="1"/>
          </p:cNvPicPr>
          <p:nvPr/>
        </p:nvPicPr>
        <p:blipFill>
          <a:blip r:embed="rId2"/>
          <a:srcRect b="70563"/>
          <a:stretch>
            <a:fillRect/>
          </a:stretch>
        </p:blipFill>
        <p:spPr>
          <a:xfrm>
            <a:off x="19517062" y="11716619"/>
            <a:ext cx="4936967" cy="1529760"/>
          </a:xfrm>
          <a:prstGeom prst="rect">
            <a:avLst/>
          </a:prstGeom>
          <a:ln w="12700">
            <a:miter lim="400000"/>
          </a:ln>
        </p:spPr>
      </p:pic>
      <p:pic>
        <p:nvPicPr>
          <p:cNvPr id="174" name="SCL baskes logo.ai" descr="SCL baskes logo.ai"/>
          <p:cNvPicPr>
            <a:picLocks noGrp="1" noRot="1" noChangeAspect="1" noMove="1" noResize="1" noEditPoints="1" noAdjustHandles="1" noChangeArrowheads="1" noChangeShapeType="1" noCrop="1"/>
          </p:cNvPicPr>
          <p:nvPr/>
        </p:nvPicPr>
        <p:blipFill>
          <a:blip r:embed="rId3"/>
          <a:srcRect l="31589" r="31589" b="42388"/>
          <a:stretch>
            <a:fillRect/>
          </a:stretch>
        </p:blipFill>
        <p:spPr>
          <a:xfrm>
            <a:off x="21946682" y="535518"/>
            <a:ext cx="1864077" cy="2157314"/>
          </a:xfrm>
          <a:prstGeom prst="rect">
            <a:avLst/>
          </a:prstGeom>
          <a:ln w="12700">
            <a:miter lim="400000"/>
          </a:ln>
        </p:spPr>
      </p:pic>
      <p:sp>
        <p:nvSpPr>
          <p:cNvPr id="175" name="Cover"/>
          <p:cNvSpPr txBox="1">
            <a:spLocks/>
          </p:cNvSpPr>
          <p:nvPr/>
        </p:nvSpPr>
        <p:spPr>
          <a:xfrm>
            <a:off x="1464141" y="4062009"/>
            <a:ext cx="22914857" cy="27617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5000" b="1"/>
            </a:lvl1pPr>
          </a:lstStyle>
          <a:p>
            <a:r>
              <a:rPr lang="it-IT" sz="9600" dirty="0"/>
              <a:t>Regional Crises</a:t>
            </a:r>
            <a:r>
              <a:rPr lang="tr-TR" sz="9600" dirty="0"/>
              <a:t> </a:t>
            </a:r>
            <a:r>
              <a:rPr lang="tr-TR" sz="9600" dirty="0" err="1"/>
              <a:t>and</a:t>
            </a:r>
            <a:r>
              <a:rPr lang="tr-TR" sz="9600" dirty="0"/>
              <a:t> </a:t>
            </a:r>
            <a:r>
              <a:rPr lang="tr-TR" sz="9600" dirty="0" err="1"/>
              <a:t>Contractual</a:t>
            </a:r>
            <a:r>
              <a:rPr lang="tr-TR" sz="9600" dirty="0"/>
              <a:t> </a:t>
            </a:r>
            <a:r>
              <a:rPr lang="tr-TR" sz="9600" dirty="0" err="1"/>
              <a:t>Obligations</a:t>
            </a:r>
            <a:endParaRPr sz="9600" dirty="0"/>
          </a:p>
        </p:txBody>
      </p:sp>
      <p:sp>
        <p:nvSpPr>
          <p:cNvPr id="176" name="Speaker name"/>
          <p:cNvSpPr txBox="1"/>
          <p:nvPr/>
        </p:nvSpPr>
        <p:spPr>
          <a:xfrm>
            <a:off x="1514751" y="7352445"/>
            <a:ext cx="4055597"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5000"/>
            </a:lvl1pPr>
          </a:lstStyle>
          <a:p>
            <a:r>
              <a:rPr lang="tr-TR" dirty="0"/>
              <a:t>Alp Özzeybek</a:t>
            </a:r>
            <a:endParaRPr dirty="0"/>
          </a:p>
        </p:txBody>
      </p:sp>
      <p:sp>
        <p:nvSpPr>
          <p:cNvPr id="177" name="Title"/>
          <p:cNvSpPr txBox="1"/>
          <p:nvPr/>
        </p:nvSpPr>
        <p:spPr>
          <a:xfrm>
            <a:off x="1514751" y="8174546"/>
            <a:ext cx="5905463"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5000"/>
            </a:lvl1pPr>
          </a:lstStyle>
          <a:p>
            <a:r>
              <a:rPr lang="tr-TR" dirty="0"/>
              <a:t>Partner, Kabine Law</a:t>
            </a:r>
            <a:endParaRPr dirty="0"/>
          </a:p>
        </p:txBody>
      </p:sp>
      <p:sp>
        <p:nvSpPr>
          <p:cNvPr id="178" name="June 11, 2026, Istanbul"/>
          <p:cNvSpPr txBox="1"/>
          <p:nvPr/>
        </p:nvSpPr>
        <p:spPr>
          <a:xfrm>
            <a:off x="1514751" y="9287065"/>
            <a:ext cx="5655394"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a:lvl1pPr>
          </a:lstStyle>
          <a:p>
            <a:r>
              <a:rPr dirty="0"/>
              <a:t>June 11, 2026</a:t>
            </a:r>
            <a:r>
              <a:rPr lang="tr-TR" dirty="0"/>
              <a:t> - </a:t>
            </a:r>
            <a:r>
              <a:rPr dirty="0"/>
              <a:t>Istanbul</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Dikdörtgen"/>
          <p:cNvSpPr>
            <a:spLocks noGrp="1" noRot="1" noMove="1" noResize="1" noEditPoints="1" noAdjustHandles="1" noChangeArrowheads="1" noChangeShapeType="1"/>
          </p:cNvSpPr>
          <p:nvPr/>
        </p:nvSpPr>
        <p:spPr>
          <a:xfrm>
            <a:off x="-116189" y="0"/>
            <a:ext cx="24505742" cy="13716419"/>
          </a:xfrm>
          <a:prstGeom prst="rect">
            <a:avLst/>
          </a:prstGeom>
          <a:solidFill>
            <a:srgbClr val="E5E7E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181" name="SCL Grafik ve Font.png" descr="SCL Grafik ve Font.png"/>
          <p:cNvPicPr>
            <a:picLocks noGrp="1" noRot="1" noChangeAspect="1" noMove="1" noResize="1" noEditPoints="1" noAdjustHandles="1" noChangeArrowheads="1" noChangeShapeType="1" noCrop="1"/>
          </p:cNvPicPr>
          <p:nvPr/>
        </p:nvPicPr>
        <p:blipFill>
          <a:blip r:embed="rId2">
            <a:alphaModFix amt="28798"/>
          </a:blip>
          <a:srcRect t="40454" b="6384"/>
          <a:stretch>
            <a:fillRect/>
          </a:stretch>
        </p:blipFill>
        <p:spPr>
          <a:xfrm>
            <a:off x="5545" y="-417"/>
            <a:ext cx="24378455" cy="13716418"/>
          </a:xfrm>
          <a:prstGeom prst="rect">
            <a:avLst/>
          </a:prstGeom>
          <a:ln w="12700">
            <a:miter lim="400000"/>
          </a:ln>
        </p:spPr>
      </p:pic>
      <p:sp>
        <p:nvSpPr>
          <p:cNvPr id="182" name="Dikdörtgen"/>
          <p:cNvSpPr>
            <a:spLocks noGrp="1" noRot="1" noMove="1" noResize="1" noEditPoints="1" noAdjustHandles="1" noChangeArrowheads="1" noChangeShapeType="1"/>
          </p:cNvSpPr>
          <p:nvPr/>
        </p:nvSpPr>
        <p:spPr>
          <a:xfrm>
            <a:off x="271793" y="440816"/>
            <a:ext cx="23729778" cy="12833952"/>
          </a:xfrm>
          <a:prstGeom prst="rect">
            <a:avLst/>
          </a:prstGeom>
          <a:solidFill>
            <a:srgbClr val="FFFFFF">
              <a:alpha val="75000"/>
            </a:srgb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pic>
        <p:nvPicPr>
          <p:cNvPr id="183" name="SCL baskes logo.ai" descr="SCL baskes logo.ai"/>
          <p:cNvPicPr>
            <a:picLocks noGrp="1" noRot="1" noChangeAspect="1" noMove="1" noResize="1" noEditPoints="1" noAdjustHandles="1" noChangeArrowheads="1" noChangeShapeType="1" noCrop="1"/>
          </p:cNvPicPr>
          <p:nvPr/>
        </p:nvPicPr>
        <p:blipFill>
          <a:blip r:embed="rId3"/>
          <a:srcRect l="31589" r="31589" b="42388"/>
          <a:stretch>
            <a:fillRect/>
          </a:stretch>
        </p:blipFill>
        <p:spPr>
          <a:xfrm>
            <a:off x="22494516" y="703734"/>
            <a:ext cx="1310379" cy="1516514"/>
          </a:xfrm>
          <a:prstGeom prst="rect">
            <a:avLst/>
          </a:prstGeom>
          <a:ln w="12700">
            <a:miter lim="400000"/>
          </a:ln>
        </p:spPr>
      </p:pic>
      <p:sp>
        <p:nvSpPr>
          <p:cNvPr id="3" name="Title 2">
            <a:extLst>
              <a:ext uri="{FF2B5EF4-FFF2-40B4-BE49-F238E27FC236}">
                <a16:creationId xmlns:a16="http://schemas.microsoft.com/office/drawing/2014/main" id="{47C1BD2B-28E1-BA60-2769-0CF83BAD53AD}"/>
              </a:ext>
            </a:extLst>
          </p:cNvPr>
          <p:cNvSpPr>
            <a:spLocks noGrp="1"/>
          </p:cNvSpPr>
          <p:nvPr>
            <p:ph type="title"/>
          </p:nvPr>
        </p:nvSpPr>
        <p:spPr/>
        <p:txBody>
          <a:bodyPr/>
          <a:lstStyle/>
          <a:p>
            <a:r>
              <a:rPr lang="tr-TR" dirty="0" err="1"/>
              <a:t>Regional</a:t>
            </a:r>
            <a:r>
              <a:rPr lang="tr-TR" dirty="0"/>
              <a:t> </a:t>
            </a:r>
            <a:r>
              <a:rPr lang="tr-TR" dirty="0" err="1"/>
              <a:t>Crises</a:t>
            </a:r>
            <a:endParaRPr lang="en-US" dirty="0"/>
          </a:p>
        </p:txBody>
      </p:sp>
      <p:sp>
        <p:nvSpPr>
          <p:cNvPr id="5" name="Text Placeholder 4">
            <a:extLst>
              <a:ext uri="{FF2B5EF4-FFF2-40B4-BE49-F238E27FC236}">
                <a16:creationId xmlns:a16="http://schemas.microsoft.com/office/drawing/2014/main" id="{83303558-4F9F-BC66-60CC-3DAA732BA058}"/>
              </a:ext>
            </a:extLst>
          </p:cNvPr>
          <p:cNvSpPr>
            <a:spLocks noGrp="1"/>
          </p:cNvSpPr>
          <p:nvPr>
            <p:ph type="body" sz="quarter" idx="21"/>
          </p:nvPr>
        </p:nvSpPr>
        <p:spPr/>
        <p:txBody>
          <a:bodyPr/>
          <a:lstStyle/>
          <a:p>
            <a:endParaRPr lang="en-US"/>
          </a:p>
        </p:txBody>
      </p:sp>
      <p:sp>
        <p:nvSpPr>
          <p:cNvPr id="4" name="Text Placeholder 3">
            <a:extLst>
              <a:ext uri="{FF2B5EF4-FFF2-40B4-BE49-F238E27FC236}">
                <a16:creationId xmlns:a16="http://schemas.microsoft.com/office/drawing/2014/main" id="{2D2A8DFD-860D-E8E7-ADB4-A015508830E0}"/>
              </a:ext>
            </a:extLst>
          </p:cNvPr>
          <p:cNvSpPr>
            <a:spLocks noGrp="1"/>
          </p:cNvSpPr>
          <p:nvPr>
            <p:ph type="body" idx="1"/>
          </p:nvPr>
        </p:nvSpPr>
        <p:spPr/>
        <p:txBody>
          <a:bodyPr/>
          <a:lstStyle/>
          <a:p>
            <a:r>
              <a:rPr lang="tr-TR" dirty="0" err="1"/>
              <a:t>Crises</a:t>
            </a:r>
            <a:r>
              <a:rPr lang="tr-TR" dirty="0"/>
              <a:t> in </a:t>
            </a:r>
            <a:r>
              <a:rPr lang="tr-TR" dirty="0" err="1"/>
              <a:t>the</a:t>
            </a:r>
            <a:r>
              <a:rPr lang="tr-TR" dirty="0"/>
              <a:t> </a:t>
            </a:r>
            <a:r>
              <a:rPr lang="tr-TR" dirty="0" err="1"/>
              <a:t>region</a:t>
            </a:r>
            <a:r>
              <a:rPr lang="tr-TR" dirty="0"/>
              <a:t> in </a:t>
            </a:r>
            <a:r>
              <a:rPr lang="tr-TR" dirty="0" err="1"/>
              <a:t>recent</a:t>
            </a:r>
            <a:r>
              <a:rPr lang="tr-TR" dirty="0"/>
              <a:t> </a:t>
            </a:r>
            <a:r>
              <a:rPr lang="tr-TR" dirty="0" err="1"/>
              <a:t>times</a:t>
            </a:r>
            <a:endParaRPr lang="tr-TR" dirty="0"/>
          </a:p>
          <a:p>
            <a:pPr lvl="1">
              <a:buFont typeface="Courier New" panose="02070309020205020404" pitchFamily="49" charset="0"/>
              <a:buChar char="o"/>
            </a:pPr>
            <a:r>
              <a:rPr lang="tr-TR" dirty="0" err="1"/>
              <a:t>Conflict</a:t>
            </a:r>
            <a:r>
              <a:rPr lang="tr-TR" dirty="0"/>
              <a:t> in </a:t>
            </a:r>
            <a:r>
              <a:rPr lang="tr-TR" dirty="0" err="1"/>
              <a:t>Ukraine</a:t>
            </a:r>
            <a:r>
              <a:rPr lang="tr-TR" dirty="0"/>
              <a:t>, </a:t>
            </a:r>
            <a:r>
              <a:rPr lang="tr-TR" dirty="0" err="1"/>
              <a:t>escalated</a:t>
            </a:r>
            <a:r>
              <a:rPr lang="tr-TR" dirty="0"/>
              <a:t> since </a:t>
            </a:r>
            <a:r>
              <a:rPr lang="tr-TR" dirty="0" err="1"/>
              <a:t>Feb</a:t>
            </a:r>
            <a:r>
              <a:rPr lang="tr-TR" dirty="0"/>
              <a:t> 2022</a:t>
            </a:r>
          </a:p>
          <a:p>
            <a:pPr lvl="1">
              <a:buFont typeface="Courier New" panose="02070309020205020404" pitchFamily="49" charset="0"/>
              <a:buChar char="o"/>
            </a:pPr>
            <a:r>
              <a:rPr lang="tr-TR" dirty="0" err="1"/>
              <a:t>Conflict</a:t>
            </a:r>
            <a:r>
              <a:rPr lang="tr-TR" dirty="0"/>
              <a:t> in Iran, </a:t>
            </a:r>
            <a:r>
              <a:rPr lang="tr-TR" dirty="0" err="1"/>
              <a:t>commenced</a:t>
            </a:r>
            <a:r>
              <a:rPr lang="tr-TR" dirty="0"/>
              <a:t> in </a:t>
            </a:r>
            <a:r>
              <a:rPr lang="tr-TR" dirty="0" err="1"/>
              <a:t>Feb</a:t>
            </a:r>
            <a:r>
              <a:rPr lang="tr-TR" dirty="0"/>
              <a:t> 2026</a:t>
            </a:r>
          </a:p>
          <a:p>
            <a:r>
              <a:rPr lang="tr-TR" dirty="0" err="1"/>
              <a:t>Impact</a:t>
            </a:r>
            <a:r>
              <a:rPr lang="tr-TR" dirty="0"/>
              <a:t> on </a:t>
            </a:r>
            <a:r>
              <a:rPr lang="tr-TR" dirty="0" err="1"/>
              <a:t>construction</a:t>
            </a:r>
            <a:r>
              <a:rPr lang="tr-TR" dirty="0"/>
              <a:t> </a:t>
            </a:r>
            <a:r>
              <a:rPr lang="tr-TR" dirty="0" err="1"/>
              <a:t>projects</a:t>
            </a:r>
            <a:r>
              <a:rPr lang="tr-TR" dirty="0"/>
              <a:t> in </a:t>
            </a:r>
            <a:r>
              <a:rPr lang="tr-TR" dirty="0" err="1"/>
              <a:t>the</a:t>
            </a:r>
            <a:r>
              <a:rPr lang="tr-TR" dirty="0"/>
              <a:t> </a:t>
            </a:r>
            <a:r>
              <a:rPr lang="tr-TR" dirty="0" err="1"/>
              <a:t>broader</a:t>
            </a:r>
            <a:r>
              <a:rPr lang="tr-TR" dirty="0"/>
              <a:t> </a:t>
            </a:r>
            <a:r>
              <a:rPr lang="tr-TR" dirty="0" err="1"/>
              <a:t>region</a:t>
            </a:r>
            <a:endParaRPr lang="tr-TR" dirty="0"/>
          </a:p>
          <a:p>
            <a:pPr lvl="1">
              <a:buFont typeface="Courier New" panose="02070309020205020404" pitchFamily="49" charset="0"/>
              <a:buChar char="o"/>
            </a:pPr>
            <a:r>
              <a:rPr lang="tr-TR" dirty="0" err="1"/>
              <a:t>Impact</a:t>
            </a:r>
            <a:r>
              <a:rPr lang="tr-TR" dirty="0"/>
              <a:t> at </a:t>
            </a:r>
            <a:r>
              <a:rPr lang="tr-TR" dirty="0" err="1"/>
              <a:t>the</a:t>
            </a:r>
            <a:r>
              <a:rPr lang="tr-TR" dirty="0"/>
              <a:t> site, </a:t>
            </a:r>
            <a:r>
              <a:rPr lang="tr-TR" dirty="0" err="1"/>
              <a:t>impact</a:t>
            </a:r>
            <a:r>
              <a:rPr lang="tr-TR" dirty="0"/>
              <a:t> </a:t>
            </a:r>
            <a:r>
              <a:rPr lang="tr-TR" dirty="0" err="1"/>
              <a:t>to</a:t>
            </a:r>
            <a:r>
              <a:rPr lang="tr-TR" dirty="0"/>
              <a:t> </a:t>
            </a:r>
            <a:r>
              <a:rPr lang="tr-TR" dirty="0" err="1"/>
              <a:t>supply</a:t>
            </a:r>
            <a:r>
              <a:rPr lang="tr-TR" dirty="0"/>
              <a:t> </a:t>
            </a:r>
            <a:r>
              <a:rPr lang="tr-TR" dirty="0" err="1"/>
              <a:t>chains</a:t>
            </a:r>
            <a:endParaRPr lang="tr-TR" dirty="0"/>
          </a:p>
          <a:p>
            <a:pPr lvl="1">
              <a:buFont typeface="Courier New" panose="02070309020205020404" pitchFamily="49" charset="0"/>
              <a:buChar char="o"/>
            </a:pPr>
            <a:r>
              <a:rPr lang="tr-TR" dirty="0"/>
              <a:t>Time </a:t>
            </a:r>
            <a:r>
              <a:rPr lang="tr-TR" dirty="0" err="1"/>
              <a:t>impact</a:t>
            </a:r>
            <a:r>
              <a:rPr lang="tr-TR" dirty="0"/>
              <a:t>, </a:t>
            </a:r>
            <a:r>
              <a:rPr lang="tr-TR" dirty="0" err="1"/>
              <a:t>cost</a:t>
            </a:r>
            <a:r>
              <a:rPr lang="tr-TR" dirty="0"/>
              <a:t> </a:t>
            </a:r>
            <a:r>
              <a:rPr lang="tr-TR" dirty="0" err="1"/>
              <a:t>impact</a:t>
            </a:r>
            <a:endParaRPr lang="tr-TR"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F7145-D7B1-D24E-D35C-5471EE9008D3}"/>
            </a:ext>
          </a:extLst>
        </p:cNvPr>
        <p:cNvGrpSpPr/>
        <p:nvPr/>
      </p:nvGrpSpPr>
      <p:grpSpPr>
        <a:xfrm>
          <a:off x="0" y="0"/>
          <a:ext cx="0" cy="0"/>
          <a:chOff x="0" y="0"/>
          <a:chExt cx="0" cy="0"/>
        </a:xfrm>
      </p:grpSpPr>
      <p:sp>
        <p:nvSpPr>
          <p:cNvPr id="180" name="Dikdörtgen">
            <a:extLst>
              <a:ext uri="{FF2B5EF4-FFF2-40B4-BE49-F238E27FC236}">
                <a16:creationId xmlns:a16="http://schemas.microsoft.com/office/drawing/2014/main" id="{EC5E6C8D-C254-7EDC-D10E-605F76411D50}"/>
              </a:ext>
            </a:extLst>
          </p:cNvPr>
          <p:cNvSpPr>
            <a:spLocks noGrp="1" noRot="1" noMove="1" noResize="1" noEditPoints="1" noAdjustHandles="1" noChangeArrowheads="1" noChangeShapeType="1"/>
          </p:cNvSpPr>
          <p:nvPr/>
        </p:nvSpPr>
        <p:spPr>
          <a:xfrm>
            <a:off x="-116189" y="0"/>
            <a:ext cx="24505742" cy="13716419"/>
          </a:xfrm>
          <a:prstGeom prst="rect">
            <a:avLst/>
          </a:prstGeom>
          <a:solidFill>
            <a:srgbClr val="E5E7E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181" name="SCL Grafik ve Font.png" descr="SCL Grafik ve Font.png">
            <a:extLst>
              <a:ext uri="{FF2B5EF4-FFF2-40B4-BE49-F238E27FC236}">
                <a16:creationId xmlns:a16="http://schemas.microsoft.com/office/drawing/2014/main" id="{0C7A5CB9-4C70-5910-2A19-FAF2D6673B60}"/>
              </a:ext>
            </a:extLst>
          </p:cNvPr>
          <p:cNvPicPr>
            <a:picLocks noGrp="1" noRot="1" noChangeAspect="1" noMove="1" noResize="1" noEditPoints="1" noAdjustHandles="1" noChangeArrowheads="1" noChangeShapeType="1" noCrop="1"/>
          </p:cNvPicPr>
          <p:nvPr/>
        </p:nvPicPr>
        <p:blipFill>
          <a:blip r:embed="rId2">
            <a:alphaModFix amt="28798"/>
          </a:blip>
          <a:srcRect t="40454" b="6384"/>
          <a:stretch>
            <a:fillRect/>
          </a:stretch>
        </p:blipFill>
        <p:spPr>
          <a:xfrm>
            <a:off x="5545" y="-417"/>
            <a:ext cx="24378455" cy="13716418"/>
          </a:xfrm>
          <a:prstGeom prst="rect">
            <a:avLst/>
          </a:prstGeom>
          <a:ln w="12700">
            <a:miter lim="400000"/>
          </a:ln>
        </p:spPr>
      </p:pic>
      <p:sp>
        <p:nvSpPr>
          <p:cNvPr id="182" name="Dikdörtgen">
            <a:extLst>
              <a:ext uri="{FF2B5EF4-FFF2-40B4-BE49-F238E27FC236}">
                <a16:creationId xmlns:a16="http://schemas.microsoft.com/office/drawing/2014/main" id="{8DE0F179-EFF7-51FD-E725-80FA27F28223}"/>
              </a:ext>
            </a:extLst>
          </p:cNvPr>
          <p:cNvSpPr>
            <a:spLocks noGrp="1" noRot="1" noMove="1" noResize="1" noEditPoints="1" noAdjustHandles="1" noChangeArrowheads="1" noChangeShapeType="1"/>
          </p:cNvSpPr>
          <p:nvPr/>
        </p:nvSpPr>
        <p:spPr>
          <a:xfrm>
            <a:off x="271793" y="440816"/>
            <a:ext cx="23729778" cy="12833952"/>
          </a:xfrm>
          <a:prstGeom prst="rect">
            <a:avLst/>
          </a:prstGeom>
          <a:solidFill>
            <a:srgbClr val="FFFFFF">
              <a:alpha val="75000"/>
            </a:srgb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pic>
        <p:nvPicPr>
          <p:cNvPr id="183" name="SCL baskes logo.ai" descr="SCL baskes logo.ai">
            <a:extLst>
              <a:ext uri="{FF2B5EF4-FFF2-40B4-BE49-F238E27FC236}">
                <a16:creationId xmlns:a16="http://schemas.microsoft.com/office/drawing/2014/main" id="{414B2996-642F-A76E-4F66-08247D1ECFFD}"/>
              </a:ext>
            </a:extLst>
          </p:cNvPr>
          <p:cNvPicPr>
            <a:picLocks noGrp="1" noRot="1" noChangeAspect="1" noMove="1" noResize="1" noEditPoints="1" noAdjustHandles="1" noChangeArrowheads="1" noChangeShapeType="1" noCrop="1"/>
          </p:cNvPicPr>
          <p:nvPr/>
        </p:nvPicPr>
        <p:blipFill>
          <a:blip r:embed="rId3"/>
          <a:srcRect l="31589" r="31589" b="42388"/>
          <a:stretch>
            <a:fillRect/>
          </a:stretch>
        </p:blipFill>
        <p:spPr>
          <a:xfrm>
            <a:off x="22494516" y="703734"/>
            <a:ext cx="1310379" cy="1516514"/>
          </a:xfrm>
          <a:prstGeom prst="rect">
            <a:avLst/>
          </a:prstGeom>
          <a:ln w="12700">
            <a:miter lim="400000"/>
          </a:ln>
        </p:spPr>
      </p:pic>
      <p:sp>
        <p:nvSpPr>
          <p:cNvPr id="3" name="Title 2">
            <a:extLst>
              <a:ext uri="{FF2B5EF4-FFF2-40B4-BE49-F238E27FC236}">
                <a16:creationId xmlns:a16="http://schemas.microsoft.com/office/drawing/2014/main" id="{2FBB55F4-3D33-8813-F22E-97548FA32F81}"/>
              </a:ext>
            </a:extLst>
          </p:cNvPr>
          <p:cNvSpPr>
            <a:spLocks noGrp="1"/>
          </p:cNvSpPr>
          <p:nvPr>
            <p:ph type="title"/>
          </p:nvPr>
        </p:nvSpPr>
        <p:spPr/>
        <p:txBody>
          <a:bodyPr/>
          <a:lstStyle/>
          <a:p>
            <a:r>
              <a:rPr lang="tr-TR" dirty="0" err="1"/>
              <a:t>Impact</a:t>
            </a:r>
            <a:r>
              <a:rPr lang="tr-TR" dirty="0"/>
              <a:t> on </a:t>
            </a:r>
            <a:r>
              <a:rPr lang="tr-TR" dirty="0" err="1"/>
              <a:t>Contractual</a:t>
            </a:r>
            <a:r>
              <a:rPr lang="tr-TR" dirty="0"/>
              <a:t> </a:t>
            </a:r>
            <a:r>
              <a:rPr lang="tr-TR" dirty="0" err="1"/>
              <a:t>Obligations</a:t>
            </a:r>
            <a:endParaRPr lang="en-US" dirty="0"/>
          </a:p>
        </p:txBody>
      </p:sp>
      <p:sp>
        <p:nvSpPr>
          <p:cNvPr id="5" name="Text Placeholder 4">
            <a:extLst>
              <a:ext uri="{FF2B5EF4-FFF2-40B4-BE49-F238E27FC236}">
                <a16:creationId xmlns:a16="http://schemas.microsoft.com/office/drawing/2014/main" id="{55190E2F-89CA-CEC5-9E92-A94FD6499F4F}"/>
              </a:ext>
            </a:extLst>
          </p:cNvPr>
          <p:cNvSpPr>
            <a:spLocks noGrp="1"/>
          </p:cNvSpPr>
          <p:nvPr>
            <p:ph type="body" sz="quarter" idx="21"/>
          </p:nvPr>
        </p:nvSpPr>
        <p:spPr/>
        <p:txBody>
          <a:bodyPr/>
          <a:lstStyle/>
          <a:p>
            <a:endParaRPr lang="en-US"/>
          </a:p>
        </p:txBody>
      </p:sp>
      <p:sp>
        <p:nvSpPr>
          <p:cNvPr id="4" name="Text Placeholder 3">
            <a:extLst>
              <a:ext uri="{FF2B5EF4-FFF2-40B4-BE49-F238E27FC236}">
                <a16:creationId xmlns:a16="http://schemas.microsoft.com/office/drawing/2014/main" id="{F757FC58-B056-0063-8325-AD8C52C32AA5}"/>
              </a:ext>
            </a:extLst>
          </p:cNvPr>
          <p:cNvSpPr>
            <a:spLocks noGrp="1"/>
          </p:cNvSpPr>
          <p:nvPr>
            <p:ph type="body" idx="1"/>
          </p:nvPr>
        </p:nvSpPr>
        <p:spPr/>
        <p:txBody>
          <a:bodyPr/>
          <a:lstStyle/>
          <a:p>
            <a:r>
              <a:rPr lang="tr-TR" dirty="0"/>
              <a:t>Force </a:t>
            </a:r>
            <a:r>
              <a:rPr lang="tr-TR" dirty="0" err="1"/>
              <a:t>majeure</a:t>
            </a:r>
            <a:endParaRPr lang="tr-TR" dirty="0"/>
          </a:p>
          <a:p>
            <a:r>
              <a:rPr lang="tr-TR" dirty="0" err="1"/>
              <a:t>Hardship</a:t>
            </a:r>
            <a:endParaRPr lang="tr-TR" dirty="0"/>
          </a:p>
          <a:p>
            <a:r>
              <a:rPr lang="tr-TR" dirty="0"/>
              <a:t>«</a:t>
            </a:r>
            <a:r>
              <a:rPr lang="tr-TR" dirty="0" err="1"/>
              <a:t>Price</a:t>
            </a:r>
            <a:r>
              <a:rPr lang="tr-TR" dirty="0"/>
              <a:t> </a:t>
            </a:r>
            <a:r>
              <a:rPr lang="tr-TR" dirty="0" err="1"/>
              <a:t>adjustment</a:t>
            </a:r>
            <a:r>
              <a:rPr lang="tr-TR" dirty="0"/>
              <a:t>» </a:t>
            </a:r>
            <a:r>
              <a:rPr lang="tr-TR" dirty="0" err="1"/>
              <a:t>provisions</a:t>
            </a:r>
            <a:endParaRPr lang="tr-TR" dirty="0"/>
          </a:p>
          <a:p>
            <a:r>
              <a:rPr lang="tr-TR" dirty="0"/>
              <a:t>«</a:t>
            </a:r>
            <a:r>
              <a:rPr lang="tr-TR" dirty="0" err="1"/>
              <a:t>Change</a:t>
            </a:r>
            <a:r>
              <a:rPr lang="tr-TR" dirty="0"/>
              <a:t> in </a:t>
            </a:r>
            <a:r>
              <a:rPr lang="tr-TR" dirty="0" err="1"/>
              <a:t>legislation</a:t>
            </a:r>
            <a:r>
              <a:rPr lang="tr-TR" dirty="0"/>
              <a:t>» </a:t>
            </a:r>
            <a:r>
              <a:rPr lang="tr-TR" dirty="0" err="1"/>
              <a:t>provisions</a:t>
            </a:r>
            <a:endParaRPr lang="tr-TR" dirty="0"/>
          </a:p>
          <a:p>
            <a:pPr lvl="1">
              <a:buFont typeface="Courier New" panose="02070309020205020404" pitchFamily="49" charset="0"/>
              <a:buChar char="o"/>
            </a:pPr>
            <a:endParaRPr lang="tr-TR" dirty="0"/>
          </a:p>
        </p:txBody>
      </p:sp>
    </p:spTree>
    <p:extLst>
      <p:ext uri="{BB962C8B-B14F-4D97-AF65-F5344CB8AC3E}">
        <p14:creationId xmlns:p14="http://schemas.microsoft.com/office/powerpoint/2010/main" val="351488580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A1667-5576-AE2F-AD58-EE44CCEEE6B0}"/>
            </a:ext>
          </a:extLst>
        </p:cNvPr>
        <p:cNvGrpSpPr/>
        <p:nvPr/>
      </p:nvGrpSpPr>
      <p:grpSpPr>
        <a:xfrm>
          <a:off x="0" y="0"/>
          <a:ext cx="0" cy="0"/>
          <a:chOff x="0" y="0"/>
          <a:chExt cx="0" cy="0"/>
        </a:xfrm>
      </p:grpSpPr>
      <p:sp>
        <p:nvSpPr>
          <p:cNvPr id="180" name="Dikdörtgen">
            <a:extLst>
              <a:ext uri="{FF2B5EF4-FFF2-40B4-BE49-F238E27FC236}">
                <a16:creationId xmlns:a16="http://schemas.microsoft.com/office/drawing/2014/main" id="{56C389A7-A69F-7C29-6B95-5E02E0660480}"/>
              </a:ext>
            </a:extLst>
          </p:cNvPr>
          <p:cNvSpPr>
            <a:spLocks noGrp="1" noRot="1" noMove="1" noResize="1" noEditPoints="1" noAdjustHandles="1" noChangeArrowheads="1" noChangeShapeType="1"/>
          </p:cNvSpPr>
          <p:nvPr/>
        </p:nvSpPr>
        <p:spPr>
          <a:xfrm>
            <a:off x="-116189" y="0"/>
            <a:ext cx="24505742" cy="13716419"/>
          </a:xfrm>
          <a:prstGeom prst="rect">
            <a:avLst/>
          </a:prstGeom>
          <a:solidFill>
            <a:srgbClr val="E5E7E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181" name="SCL Grafik ve Font.png" descr="SCL Grafik ve Font.png">
            <a:extLst>
              <a:ext uri="{FF2B5EF4-FFF2-40B4-BE49-F238E27FC236}">
                <a16:creationId xmlns:a16="http://schemas.microsoft.com/office/drawing/2014/main" id="{5FEE0716-E1D2-91C9-F6A7-FE5B249F18AD}"/>
              </a:ext>
            </a:extLst>
          </p:cNvPr>
          <p:cNvPicPr>
            <a:picLocks noGrp="1" noRot="1" noChangeAspect="1" noMove="1" noResize="1" noEditPoints="1" noAdjustHandles="1" noChangeArrowheads="1" noChangeShapeType="1" noCrop="1"/>
          </p:cNvPicPr>
          <p:nvPr/>
        </p:nvPicPr>
        <p:blipFill>
          <a:blip r:embed="rId2">
            <a:alphaModFix amt="28798"/>
          </a:blip>
          <a:srcRect t="40454" b="6384"/>
          <a:stretch>
            <a:fillRect/>
          </a:stretch>
        </p:blipFill>
        <p:spPr>
          <a:xfrm>
            <a:off x="5545" y="-417"/>
            <a:ext cx="24378455" cy="13716418"/>
          </a:xfrm>
          <a:prstGeom prst="rect">
            <a:avLst/>
          </a:prstGeom>
          <a:ln w="12700">
            <a:miter lim="400000"/>
          </a:ln>
        </p:spPr>
      </p:pic>
      <p:sp>
        <p:nvSpPr>
          <p:cNvPr id="182" name="Dikdörtgen">
            <a:extLst>
              <a:ext uri="{FF2B5EF4-FFF2-40B4-BE49-F238E27FC236}">
                <a16:creationId xmlns:a16="http://schemas.microsoft.com/office/drawing/2014/main" id="{BFF9C38E-034E-11CA-A551-B1AD6FE9EAA9}"/>
              </a:ext>
            </a:extLst>
          </p:cNvPr>
          <p:cNvSpPr>
            <a:spLocks noGrp="1" noRot="1" noMove="1" noResize="1" noEditPoints="1" noAdjustHandles="1" noChangeArrowheads="1" noChangeShapeType="1"/>
          </p:cNvSpPr>
          <p:nvPr/>
        </p:nvSpPr>
        <p:spPr>
          <a:xfrm>
            <a:off x="271793" y="440816"/>
            <a:ext cx="23729778" cy="12833952"/>
          </a:xfrm>
          <a:prstGeom prst="rect">
            <a:avLst/>
          </a:prstGeom>
          <a:solidFill>
            <a:srgbClr val="FFFFFF">
              <a:alpha val="75000"/>
            </a:srgb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pic>
        <p:nvPicPr>
          <p:cNvPr id="183" name="SCL baskes logo.ai" descr="SCL baskes logo.ai">
            <a:extLst>
              <a:ext uri="{FF2B5EF4-FFF2-40B4-BE49-F238E27FC236}">
                <a16:creationId xmlns:a16="http://schemas.microsoft.com/office/drawing/2014/main" id="{2A9D1031-87C2-F264-6494-29D07C63556E}"/>
              </a:ext>
            </a:extLst>
          </p:cNvPr>
          <p:cNvPicPr>
            <a:picLocks noGrp="1" noRot="1" noChangeAspect="1" noMove="1" noResize="1" noEditPoints="1" noAdjustHandles="1" noChangeArrowheads="1" noChangeShapeType="1" noCrop="1"/>
          </p:cNvPicPr>
          <p:nvPr/>
        </p:nvPicPr>
        <p:blipFill>
          <a:blip r:embed="rId3"/>
          <a:srcRect l="31589" r="31589" b="42388"/>
          <a:stretch>
            <a:fillRect/>
          </a:stretch>
        </p:blipFill>
        <p:spPr>
          <a:xfrm>
            <a:off x="22494516" y="703734"/>
            <a:ext cx="1310379" cy="1516514"/>
          </a:xfrm>
          <a:prstGeom prst="rect">
            <a:avLst/>
          </a:prstGeom>
          <a:ln w="12700">
            <a:miter lim="400000"/>
          </a:ln>
        </p:spPr>
      </p:pic>
      <p:sp>
        <p:nvSpPr>
          <p:cNvPr id="3" name="Title 2">
            <a:extLst>
              <a:ext uri="{FF2B5EF4-FFF2-40B4-BE49-F238E27FC236}">
                <a16:creationId xmlns:a16="http://schemas.microsoft.com/office/drawing/2014/main" id="{C79F1E41-7082-836B-EA58-B9ADD2BF7002}"/>
              </a:ext>
            </a:extLst>
          </p:cNvPr>
          <p:cNvSpPr>
            <a:spLocks noGrp="1"/>
          </p:cNvSpPr>
          <p:nvPr>
            <p:ph type="title"/>
          </p:nvPr>
        </p:nvSpPr>
        <p:spPr/>
        <p:txBody>
          <a:bodyPr/>
          <a:lstStyle/>
          <a:p>
            <a:r>
              <a:rPr lang="tr-TR" dirty="0"/>
              <a:t>Force </a:t>
            </a:r>
            <a:r>
              <a:rPr lang="tr-TR" dirty="0" err="1"/>
              <a:t>Majeure</a:t>
            </a:r>
            <a:endParaRPr lang="en-US" dirty="0"/>
          </a:p>
        </p:txBody>
      </p:sp>
      <p:sp>
        <p:nvSpPr>
          <p:cNvPr id="5" name="Text Placeholder 4">
            <a:extLst>
              <a:ext uri="{FF2B5EF4-FFF2-40B4-BE49-F238E27FC236}">
                <a16:creationId xmlns:a16="http://schemas.microsoft.com/office/drawing/2014/main" id="{F0230446-0A20-5B42-AD56-D0DD9DFBAC40}"/>
              </a:ext>
            </a:extLst>
          </p:cNvPr>
          <p:cNvSpPr>
            <a:spLocks noGrp="1"/>
          </p:cNvSpPr>
          <p:nvPr>
            <p:ph type="body" sz="quarter" idx="21"/>
          </p:nvPr>
        </p:nvSpPr>
        <p:spPr/>
        <p:txBody>
          <a:bodyPr/>
          <a:lstStyle/>
          <a:p>
            <a:endParaRPr lang="en-US"/>
          </a:p>
        </p:txBody>
      </p:sp>
      <p:sp>
        <p:nvSpPr>
          <p:cNvPr id="4" name="Text Placeholder 3">
            <a:extLst>
              <a:ext uri="{FF2B5EF4-FFF2-40B4-BE49-F238E27FC236}">
                <a16:creationId xmlns:a16="http://schemas.microsoft.com/office/drawing/2014/main" id="{CCCAC395-AB7C-6B86-1B93-0CAB41650B1F}"/>
              </a:ext>
            </a:extLst>
          </p:cNvPr>
          <p:cNvSpPr>
            <a:spLocks noGrp="1"/>
          </p:cNvSpPr>
          <p:nvPr>
            <p:ph type="body" idx="1"/>
          </p:nvPr>
        </p:nvSpPr>
        <p:spPr/>
        <p:txBody>
          <a:bodyPr>
            <a:normAutofit fontScale="85000" lnSpcReduction="20000"/>
          </a:bodyPr>
          <a:lstStyle/>
          <a:p>
            <a:r>
              <a:rPr lang="en-150" dirty="0"/>
              <a:t>Art</a:t>
            </a:r>
            <a:r>
              <a:rPr lang="tr-TR" dirty="0"/>
              <a:t>.</a:t>
            </a:r>
            <a:r>
              <a:rPr lang="en-150" dirty="0"/>
              <a:t> 136 of the Turkish Code of Obligations</a:t>
            </a:r>
            <a:r>
              <a:rPr lang="tr-TR" dirty="0"/>
              <a:t> / Art. 119 of </a:t>
            </a:r>
            <a:r>
              <a:rPr lang="tr-TR" dirty="0" err="1"/>
              <a:t>Swiss</a:t>
            </a:r>
            <a:r>
              <a:rPr lang="tr-TR" dirty="0"/>
              <a:t> </a:t>
            </a:r>
            <a:r>
              <a:rPr lang="tr-TR" dirty="0" err="1"/>
              <a:t>Code</a:t>
            </a:r>
            <a:r>
              <a:rPr lang="tr-TR" dirty="0"/>
              <a:t> of </a:t>
            </a:r>
            <a:r>
              <a:rPr lang="tr-TR" dirty="0" err="1"/>
              <a:t>Obligations</a:t>
            </a:r>
            <a:endParaRPr lang="tr-TR" dirty="0"/>
          </a:p>
          <a:p>
            <a:pPr marL="1828800" lvl="3" indent="0">
              <a:buNone/>
            </a:pPr>
            <a:r>
              <a:rPr lang="en-150" sz="4300" i="1" dirty="0"/>
              <a:t>An obligation is deemed extinguished where its performance is made impossible by circumstances not attributable to the obligor.</a:t>
            </a:r>
            <a:endParaRPr lang="tr-TR" sz="4300" i="1" dirty="0"/>
          </a:p>
          <a:p>
            <a:r>
              <a:rPr lang="tr-TR" dirty="0" err="1"/>
              <a:t>Turkish</a:t>
            </a:r>
            <a:r>
              <a:rPr lang="tr-TR" dirty="0"/>
              <a:t> Court of </a:t>
            </a:r>
            <a:r>
              <a:rPr lang="tr-TR" dirty="0" err="1"/>
              <a:t>Cassation</a:t>
            </a:r>
            <a:r>
              <a:rPr lang="tr-TR" dirty="0"/>
              <a:t> Gen Assembly (YHGK</a:t>
            </a:r>
            <a:r>
              <a:rPr lang="en-US" dirty="0"/>
              <a:t>, E. 2017/90 K. 2018/1259</a:t>
            </a:r>
            <a:r>
              <a:rPr lang="tr-TR" dirty="0"/>
              <a:t>)</a:t>
            </a:r>
            <a:endParaRPr lang="en-150" dirty="0"/>
          </a:p>
          <a:p>
            <a:pPr marL="1828800" lvl="3" indent="0">
              <a:buNone/>
            </a:pPr>
            <a:r>
              <a:rPr lang="en-US" sz="4300" i="1" dirty="0">
                <a:ea typeface="Calibri" panose="020F0502020204030204" pitchFamily="34" charset="0"/>
                <a:cs typeface="Arial" panose="020B0604020202020204" pitchFamily="34" charset="0"/>
              </a:rPr>
              <a:t>Force majeure is an extraordinary event that occurs outside the scope of the responsible party's or debtor's activities and operations, which absolutely and inevitably leads to a breach of a general behavioral norm or</a:t>
            </a:r>
            <a:r>
              <a:rPr lang="tr-TR" sz="4300" i="1" dirty="0">
                <a:ea typeface="Calibri" panose="020F0502020204030204" pitchFamily="34" charset="0"/>
                <a:cs typeface="Arial" panose="020B0604020202020204" pitchFamily="34" charset="0"/>
              </a:rPr>
              <a:t> an</a:t>
            </a:r>
            <a:r>
              <a:rPr lang="en-US" sz="4300" i="1" dirty="0">
                <a:ea typeface="Calibri" panose="020F0502020204030204" pitchFamily="34" charset="0"/>
                <a:cs typeface="Arial" panose="020B0604020202020204" pitchFamily="34" charset="0"/>
              </a:rPr>
              <a:t> obligation, and which is unforeseeable and unavoidable [...]. Natural disasters such as earthquakes, floods, fires, and epidemics are considered force majeure.</a:t>
            </a:r>
            <a:endParaRPr lang="tr-TR" sz="4300" i="1" dirty="0"/>
          </a:p>
          <a:p>
            <a:r>
              <a:rPr lang="tr-TR" dirty="0"/>
              <a:t>FIDIC </a:t>
            </a:r>
            <a:r>
              <a:rPr lang="tr-TR" dirty="0" err="1"/>
              <a:t>Rainbow</a:t>
            </a:r>
            <a:r>
              <a:rPr lang="tr-TR" dirty="0"/>
              <a:t> Suite </a:t>
            </a:r>
            <a:r>
              <a:rPr lang="tr-TR" dirty="0" err="1"/>
              <a:t>Clause</a:t>
            </a:r>
            <a:r>
              <a:rPr lang="tr-TR" dirty="0"/>
              <a:t> 18 «</a:t>
            </a:r>
            <a:r>
              <a:rPr lang="tr-TR" dirty="0" err="1"/>
              <a:t>Exceptional</a:t>
            </a:r>
            <a:r>
              <a:rPr lang="tr-TR" dirty="0"/>
              <a:t> </a:t>
            </a:r>
            <a:r>
              <a:rPr lang="tr-TR" dirty="0" err="1"/>
              <a:t>Events</a:t>
            </a:r>
            <a:r>
              <a:rPr lang="tr-TR" dirty="0"/>
              <a:t>»</a:t>
            </a:r>
          </a:p>
          <a:p>
            <a:pPr marL="1828800" lvl="3" indent="0">
              <a:buNone/>
            </a:pPr>
            <a:r>
              <a:rPr lang="tr-TR" i="1" dirty="0"/>
              <a:t>I</a:t>
            </a:r>
            <a:r>
              <a:rPr lang="en-US" i="1" dirty="0"/>
              <a:t>f a Party is or will be prevented from performing any obligations under the</a:t>
            </a:r>
            <a:r>
              <a:rPr lang="tr-TR" i="1" dirty="0"/>
              <a:t> </a:t>
            </a:r>
            <a:r>
              <a:rPr lang="en-US" i="1" dirty="0"/>
              <a:t>Contract due to an Exceptional Even</a:t>
            </a:r>
            <a:r>
              <a:rPr lang="tr-TR" i="1" dirty="0"/>
              <a:t>t…</a:t>
            </a:r>
          </a:p>
          <a:p>
            <a:pPr lvl="1">
              <a:buFont typeface="Courier New" panose="02070309020205020404" pitchFamily="49" charset="0"/>
              <a:buChar char="o"/>
            </a:pPr>
            <a:endParaRPr lang="tr-TR" dirty="0"/>
          </a:p>
          <a:p>
            <a:pPr lvl="1">
              <a:buFont typeface="Courier New" panose="02070309020205020404" pitchFamily="49" charset="0"/>
              <a:buChar char="o"/>
            </a:pPr>
            <a:endParaRPr lang="tr-TR" dirty="0"/>
          </a:p>
        </p:txBody>
      </p:sp>
    </p:spTree>
    <p:extLst>
      <p:ext uri="{BB962C8B-B14F-4D97-AF65-F5344CB8AC3E}">
        <p14:creationId xmlns:p14="http://schemas.microsoft.com/office/powerpoint/2010/main" val="337653164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C1347-BF75-37CB-F14B-49CFB4D2E80D}"/>
            </a:ext>
          </a:extLst>
        </p:cNvPr>
        <p:cNvGrpSpPr/>
        <p:nvPr/>
      </p:nvGrpSpPr>
      <p:grpSpPr>
        <a:xfrm>
          <a:off x="0" y="0"/>
          <a:ext cx="0" cy="0"/>
          <a:chOff x="0" y="0"/>
          <a:chExt cx="0" cy="0"/>
        </a:xfrm>
      </p:grpSpPr>
      <p:sp>
        <p:nvSpPr>
          <p:cNvPr id="180" name="Dikdörtgen">
            <a:extLst>
              <a:ext uri="{FF2B5EF4-FFF2-40B4-BE49-F238E27FC236}">
                <a16:creationId xmlns:a16="http://schemas.microsoft.com/office/drawing/2014/main" id="{F8A72E4C-7AA1-C39E-1579-769F14E367E6}"/>
              </a:ext>
            </a:extLst>
          </p:cNvPr>
          <p:cNvSpPr>
            <a:spLocks noGrp="1" noRot="1" noMove="1" noResize="1" noEditPoints="1" noAdjustHandles="1" noChangeArrowheads="1" noChangeShapeType="1"/>
          </p:cNvSpPr>
          <p:nvPr/>
        </p:nvSpPr>
        <p:spPr>
          <a:xfrm>
            <a:off x="-116189" y="0"/>
            <a:ext cx="24505742" cy="13716419"/>
          </a:xfrm>
          <a:prstGeom prst="rect">
            <a:avLst/>
          </a:prstGeom>
          <a:solidFill>
            <a:srgbClr val="E5E7E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181" name="SCL Grafik ve Font.png" descr="SCL Grafik ve Font.png">
            <a:extLst>
              <a:ext uri="{FF2B5EF4-FFF2-40B4-BE49-F238E27FC236}">
                <a16:creationId xmlns:a16="http://schemas.microsoft.com/office/drawing/2014/main" id="{10BE32B7-318C-E737-93E6-51B7037D1ADE}"/>
              </a:ext>
            </a:extLst>
          </p:cNvPr>
          <p:cNvPicPr>
            <a:picLocks noGrp="1" noRot="1" noChangeAspect="1" noMove="1" noResize="1" noEditPoints="1" noAdjustHandles="1" noChangeArrowheads="1" noChangeShapeType="1" noCrop="1"/>
          </p:cNvPicPr>
          <p:nvPr/>
        </p:nvPicPr>
        <p:blipFill>
          <a:blip r:embed="rId2">
            <a:alphaModFix amt="28798"/>
          </a:blip>
          <a:srcRect t="40454" b="6384"/>
          <a:stretch>
            <a:fillRect/>
          </a:stretch>
        </p:blipFill>
        <p:spPr>
          <a:xfrm>
            <a:off x="5545" y="-417"/>
            <a:ext cx="24378455" cy="13716418"/>
          </a:xfrm>
          <a:prstGeom prst="rect">
            <a:avLst/>
          </a:prstGeom>
          <a:ln w="12700">
            <a:miter lim="400000"/>
          </a:ln>
        </p:spPr>
      </p:pic>
      <p:sp>
        <p:nvSpPr>
          <p:cNvPr id="182" name="Dikdörtgen">
            <a:extLst>
              <a:ext uri="{FF2B5EF4-FFF2-40B4-BE49-F238E27FC236}">
                <a16:creationId xmlns:a16="http://schemas.microsoft.com/office/drawing/2014/main" id="{BE1C78AA-22E6-B421-4B9D-6A024C2B7509}"/>
              </a:ext>
            </a:extLst>
          </p:cNvPr>
          <p:cNvSpPr>
            <a:spLocks noGrp="1" noRot="1" noMove="1" noResize="1" noEditPoints="1" noAdjustHandles="1" noChangeArrowheads="1" noChangeShapeType="1"/>
          </p:cNvSpPr>
          <p:nvPr/>
        </p:nvSpPr>
        <p:spPr>
          <a:xfrm>
            <a:off x="271793" y="440816"/>
            <a:ext cx="23729778" cy="12833952"/>
          </a:xfrm>
          <a:prstGeom prst="rect">
            <a:avLst/>
          </a:prstGeom>
          <a:solidFill>
            <a:srgbClr val="FFFFFF">
              <a:alpha val="75000"/>
            </a:srgb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pic>
        <p:nvPicPr>
          <p:cNvPr id="183" name="SCL baskes logo.ai" descr="SCL baskes logo.ai">
            <a:extLst>
              <a:ext uri="{FF2B5EF4-FFF2-40B4-BE49-F238E27FC236}">
                <a16:creationId xmlns:a16="http://schemas.microsoft.com/office/drawing/2014/main" id="{4D5ACE63-613E-0899-B282-F8549D5B04B0}"/>
              </a:ext>
            </a:extLst>
          </p:cNvPr>
          <p:cNvPicPr>
            <a:picLocks noGrp="1" noRot="1" noChangeAspect="1" noMove="1" noResize="1" noEditPoints="1" noAdjustHandles="1" noChangeArrowheads="1" noChangeShapeType="1" noCrop="1"/>
          </p:cNvPicPr>
          <p:nvPr/>
        </p:nvPicPr>
        <p:blipFill>
          <a:blip r:embed="rId3"/>
          <a:srcRect l="31589" r="31589" b="42388"/>
          <a:stretch>
            <a:fillRect/>
          </a:stretch>
        </p:blipFill>
        <p:spPr>
          <a:xfrm>
            <a:off x="22494516" y="703734"/>
            <a:ext cx="1310379" cy="1516514"/>
          </a:xfrm>
          <a:prstGeom prst="rect">
            <a:avLst/>
          </a:prstGeom>
          <a:ln w="12700">
            <a:miter lim="400000"/>
          </a:ln>
        </p:spPr>
      </p:pic>
      <p:sp>
        <p:nvSpPr>
          <p:cNvPr id="3" name="Title 2">
            <a:extLst>
              <a:ext uri="{FF2B5EF4-FFF2-40B4-BE49-F238E27FC236}">
                <a16:creationId xmlns:a16="http://schemas.microsoft.com/office/drawing/2014/main" id="{C52C4470-0670-7246-0741-1EB10515735C}"/>
              </a:ext>
            </a:extLst>
          </p:cNvPr>
          <p:cNvSpPr>
            <a:spLocks noGrp="1"/>
          </p:cNvSpPr>
          <p:nvPr>
            <p:ph type="title"/>
          </p:nvPr>
        </p:nvSpPr>
        <p:spPr/>
        <p:txBody>
          <a:bodyPr/>
          <a:lstStyle/>
          <a:p>
            <a:r>
              <a:rPr lang="tr-TR" dirty="0" err="1"/>
              <a:t>Hardship</a:t>
            </a:r>
            <a:endParaRPr lang="en-US" dirty="0"/>
          </a:p>
        </p:txBody>
      </p:sp>
      <p:sp>
        <p:nvSpPr>
          <p:cNvPr id="4" name="Text Placeholder 3">
            <a:extLst>
              <a:ext uri="{FF2B5EF4-FFF2-40B4-BE49-F238E27FC236}">
                <a16:creationId xmlns:a16="http://schemas.microsoft.com/office/drawing/2014/main" id="{E5280367-9503-D891-6F0F-C922F2404C0F}"/>
              </a:ext>
            </a:extLst>
          </p:cNvPr>
          <p:cNvSpPr>
            <a:spLocks noGrp="1"/>
          </p:cNvSpPr>
          <p:nvPr>
            <p:ph type="body" idx="1"/>
          </p:nvPr>
        </p:nvSpPr>
        <p:spPr>
          <a:xfrm>
            <a:off x="1206500" y="2661064"/>
            <a:ext cx="21971000" cy="10351202"/>
          </a:xfrm>
        </p:spPr>
        <p:txBody>
          <a:bodyPr>
            <a:normAutofit fontScale="85000" lnSpcReduction="20000"/>
          </a:bodyPr>
          <a:lstStyle/>
          <a:p>
            <a:pPr>
              <a:buFont typeface="Arial" panose="020B0604020202020204" pitchFamily="34" charset="0"/>
              <a:buChar char="•"/>
            </a:pPr>
            <a:r>
              <a:rPr lang="tr-TR" dirty="0"/>
              <a:t>Art. 138 of </a:t>
            </a:r>
            <a:r>
              <a:rPr lang="tr-TR" dirty="0" err="1"/>
              <a:t>Turkish</a:t>
            </a:r>
            <a:r>
              <a:rPr lang="tr-TR" dirty="0"/>
              <a:t> </a:t>
            </a:r>
            <a:r>
              <a:rPr lang="tr-TR" dirty="0" err="1"/>
              <a:t>Code</a:t>
            </a:r>
            <a:r>
              <a:rPr lang="tr-TR" dirty="0"/>
              <a:t> of </a:t>
            </a:r>
            <a:r>
              <a:rPr lang="tr-TR" dirty="0" err="1"/>
              <a:t>Obligations</a:t>
            </a:r>
            <a:r>
              <a:rPr lang="tr-TR" dirty="0"/>
              <a:t> (</a:t>
            </a:r>
            <a:r>
              <a:rPr lang="tr-TR" dirty="0" err="1"/>
              <a:t>also</a:t>
            </a:r>
            <a:r>
              <a:rPr lang="tr-TR" dirty="0"/>
              <a:t> </a:t>
            </a:r>
            <a:r>
              <a:rPr lang="tr-TR" dirty="0" err="1"/>
              <a:t>see</a:t>
            </a:r>
            <a:r>
              <a:rPr lang="tr-TR" dirty="0"/>
              <a:t> Art. 480 </a:t>
            </a:r>
            <a:r>
              <a:rPr lang="tr-TR" dirty="0" err="1"/>
              <a:t>for</a:t>
            </a:r>
            <a:r>
              <a:rPr lang="tr-TR" dirty="0"/>
              <a:t> </a:t>
            </a:r>
            <a:r>
              <a:rPr lang="tr-TR" dirty="0" err="1"/>
              <a:t>lump</a:t>
            </a:r>
            <a:r>
              <a:rPr lang="tr-TR" dirty="0"/>
              <a:t> </a:t>
            </a:r>
            <a:r>
              <a:rPr lang="tr-TR" dirty="0" err="1"/>
              <a:t>sum</a:t>
            </a:r>
            <a:r>
              <a:rPr lang="tr-TR" dirty="0"/>
              <a:t> </a:t>
            </a:r>
            <a:r>
              <a:rPr lang="tr-TR" dirty="0" err="1"/>
              <a:t>construction</a:t>
            </a:r>
            <a:r>
              <a:rPr lang="tr-TR" dirty="0"/>
              <a:t> </a:t>
            </a:r>
            <a:r>
              <a:rPr lang="tr-TR" dirty="0" err="1"/>
              <a:t>contracts</a:t>
            </a:r>
            <a:r>
              <a:rPr lang="tr-TR" dirty="0"/>
              <a:t>)</a:t>
            </a:r>
          </a:p>
          <a:p>
            <a:pPr marL="1219200" lvl="2" indent="0">
              <a:buNone/>
            </a:pPr>
            <a:r>
              <a:rPr lang="en-US" sz="4000" i="1" dirty="0"/>
              <a:t>If an extraordinary situation, unforeseen and unforeseeable by the parties at the time the contract was made, arises for a reason not attributable to the debtor, and this situation alters the facts existing at the time the contract was made to such an extent that demanding performance from the debtor would be contrary to the rules of good faith, and the debtor has not yet performed his obligation or has performed it while reserving his rights arising from the excessive difficulty of performance, the debtor has the right to request the court to adapt the contract to the new conditions, or, if this is not possible, to terminate the contract.</a:t>
            </a:r>
            <a:endParaRPr lang="tr-TR" sz="4000" i="1" dirty="0"/>
          </a:p>
          <a:p>
            <a:r>
              <a:rPr lang="tr-TR" dirty="0"/>
              <a:t>Art. 1195 of French </a:t>
            </a:r>
            <a:r>
              <a:rPr lang="tr-TR" dirty="0" err="1"/>
              <a:t>Civil</a:t>
            </a:r>
            <a:r>
              <a:rPr lang="tr-TR" dirty="0"/>
              <a:t> </a:t>
            </a:r>
            <a:r>
              <a:rPr lang="tr-TR" dirty="0" err="1"/>
              <a:t>Code</a:t>
            </a:r>
            <a:endParaRPr lang="tr-TR" dirty="0"/>
          </a:p>
          <a:p>
            <a:pPr marL="1219200" lvl="2" indent="0">
              <a:buNone/>
            </a:pPr>
            <a:r>
              <a:rPr lang="en-US" sz="4000" i="1" dirty="0"/>
              <a:t>If an unforeseen change in circumstances at the time the contract was entered into renders performance excessively onerous for a party who did not agree to assume the risk, that party may request renegotiation of the contract from its counterparty. </a:t>
            </a:r>
            <a:r>
              <a:rPr lang="tr-TR" sz="4000" i="1" dirty="0"/>
              <a:t>[…]</a:t>
            </a:r>
            <a:r>
              <a:rPr lang="en-US" sz="4000" i="1" dirty="0"/>
              <a:t> If no agreement is reached within a reasonable time, the court may, at the request of a party, revise the contract or terminate it, on the date and under the conditions it determines.</a:t>
            </a:r>
            <a:endParaRPr lang="tr-TR" sz="4000" i="1" dirty="0"/>
          </a:p>
          <a:p>
            <a:r>
              <a:rPr lang="en-US" dirty="0"/>
              <a:t>FIDIC Contracts guidance on the effects of inflation and unavailability of goods and </a:t>
            </a:r>
            <a:r>
              <a:rPr lang="en-US" dirty="0" err="1"/>
              <a:t>labour</a:t>
            </a:r>
            <a:r>
              <a:rPr lang="en-US" dirty="0"/>
              <a:t> following the global COVID-19 pandemic and the war in Ukraine (March 2023):</a:t>
            </a:r>
            <a:endParaRPr lang="en-US" i="1" dirty="0"/>
          </a:p>
          <a:p>
            <a:pPr marL="1219200" lvl="2" indent="0">
              <a:buNone/>
            </a:pPr>
            <a:r>
              <a:rPr lang="en-US" sz="4000" i="1" dirty="0"/>
              <a:t>Where the Contract does not provide for compensation for full inflation Cost, … remedies may exist at law. This is the case in some civil law countries, … where the so-called “hardship theory” may provide for specific remedies in such a situation.</a:t>
            </a:r>
            <a:endParaRPr lang="tr-TR" sz="4000" i="1" dirty="0"/>
          </a:p>
          <a:p>
            <a:pPr marL="1219200" lvl="2" indent="0">
              <a:buNone/>
            </a:pPr>
            <a:endParaRPr lang="tr-TR" sz="4000" i="1" dirty="0"/>
          </a:p>
        </p:txBody>
      </p:sp>
    </p:spTree>
    <p:extLst>
      <p:ext uri="{BB962C8B-B14F-4D97-AF65-F5344CB8AC3E}">
        <p14:creationId xmlns:p14="http://schemas.microsoft.com/office/powerpoint/2010/main" val="357216266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C4041-79F7-0B2E-F636-B003FC0A22CE}"/>
              </a:ext>
            </a:extLst>
          </p:cNvPr>
          <p:cNvSpPr>
            <a:spLocks noGrp="1"/>
          </p:cNvSpPr>
          <p:nvPr>
            <p:ph type="title"/>
          </p:nvPr>
        </p:nvSpPr>
        <p:spPr/>
        <p:txBody>
          <a:bodyPr/>
          <a:lstStyle/>
          <a:p>
            <a:r>
              <a:rPr lang="tr-TR" dirty="0"/>
              <a:t>«</a:t>
            </a:r>
            <a:r>
              <a:rPr lang="tr-TR" dirty="0" err="1"/>
              <a:t>Price</a:t>
            </a:r>
            <a:r>
              <a:rPr lang="tr-TR" dirty="0"/>
              <a:t> </a:t>
            </a:r>
            <a:r>
              <a:rPr lang="tr-TR" dirty="0" err="1"/>
              <a:t>Adjustment</a:t>
            </a:r>
            <a:r>
              <a:rPr lang="tr-TR" dirty="0"/>
              <a:t>» </a:t>
            </a:r>
            <a:r>
              <a:rPr lang="tr-TR" dirty="0" err="1"/>
              <a:t>provisions</a:t>
            </a:r>
            <a:endParaRPr lang="en-US" dirty="0"/>
          </a:p>
        </p:txBody>
      </p:sp>
      <p:sp>
        <p:nvSpPr>
          <p:cNvPr id="3" name="Text Placeholder 2">
            <a:extLst>
              <a:ext uri="{FF2B5EF4-FFF2-40B4-BE49-F238E27FC236}">
                <a16:creationId xmlns:a16="http://schemas.microsoft.com/office/drawing/2014/main" id="{342BB59D-5C8D-55EB-9DC8-E18F50BD24D9}"/>
              </a:ext>
            </a:extLst>
          </p:cNvPr>
          <p:cNvSpPr>
            <a:spLocks noGrp="1"/>
          </p:cNvSpPr>
          <p:nvPr>
            <p:ph type="body" sz="quarter" idx="21"/>
          </p:nvPr>
        </p:nvSpPr>
        <p:spPr/>
        <p:txBody>
          <a:bodyPr/>
          <a:lstStyle/>
          <a:p>
            <a:endParaRPr lang="en-US"/>
          </a:p>
        </p:txBody>
      </p:sp>
      <p:sp>
        <p:nvSpPr>
          <p:cNvPr id="4" name="Text Placeholder 3">
            <a:extLst>
              <a:ext uri="{FF2B5EF4-FFF2-40B4-BE49-F238E27FC236}">
                <a16:creationId xmlns:a16="http://schemas.microsoft.com/office/drawing/2014/main" id="{61722034-45FF-6A4B-30C3-6CDD6CA78997}"/>
              </a:ext>
            </a:extLst>
          </p:cNvPr>
          <p:cNvSpPr>
            <a:spLocks noGrp="1"/>
          </p:cNvSpPr>
          <p:nvPr>
            <p:ph type="body" idx="1"/>
          </p:nvPr>
        </p:nvSpPr>
        <p:spPr>
          <a:xfrm>
            <a:off x="1206500" y="4248504"/>
            <a:ext cx="10985500" cy="8256012"/>
          </a:xfrm>
        </p:spPr>
        <p:txBody>
          <a:bodyPr>
            <a:normAutofit/>
          </a:bodyPr>
          <a:lstStyle/>
          <a:p>
            <a:r>
              <a:rPr lang="tr-TR" dirty="0"/>
              <a:t>FIDIC </a:t>
            </a:r>
            <a:r>
              <a:rPr lang="tr-TR" dirty="0" err="1"/>
              <a:t>Yellow</a:t>
            </a:r>
            <a:r>
              <a:rPr lang="tr-TR" dirty="0"/>
              <a:t> </a:t>
            </a:r>
            <a:r>
              <a:rPr lang="tr-TR" dirty="0" err="1"/>
              <a:t>Book</a:t>
            </a:r>
            <a:r>
              <a:rPr lang="tr-TR" dirty="0"/>
              <a:t> 2017 </a:t>
            </a:r>
            <a:r>
              <a:rPr lang="tr-TR" dirty="0" err="1"/>
              <a:t>Sub-clause</a:t>
            </a:r>
            <a:r>
              <a:rPr lang="tr-TR" dirty="0"/>
              <a:t> 13.7</a:t>
            </a:r>
          </a:p>
          <a:p>
            <a:pPr marL="0" indent="0">
              <a:buNone/>
            </a:pPr>
            <a:r>
              <a:rPr lang="en-US" sz="4000" i="1" dirty="0"/>
              <a:t>If the amounts payable to the Contractor are to be adjusted for rises or falls in the cost of </a:t>
            </a:r>
            <a:r>
              <a:rPr lang="en-US" sz="4000" i="1" dirty="0" err="1"/>
              <a:t>labour</a:t>
            </a:r>
            <a:r>
              <a:rPr lang="en-US" sz="4000" i="1" dirty="0"/>
              <a:t>, Goods and other inputs to the Works, for this Sub-Clause to apply it is important that</a:t>
            </a:r>
            <a:r>
              <a:rPr lang="tr-TR" sz="4000" i="1" dirty="0"/>
              <a:t> </a:t>
            </a:r>
            <a:r>
              <a:rPr lang="en-US" sz="4000" i="1" dirty="0"/>
              <a:t>a Schedule (or Schedules) of cost indexation is (are) included in the Contract and that such Schedule(s) include a formula or formulae for calculation of the applicable adjustment under this Sub-Clause.</a:t>
            </a:r>
            <a:endParaRPr lang="tr-TR" sz="4000" i="1" dirty="0"/>
          </a:p>
        </p:txBody>
      </p:sp>
      <p:pic>
        <p:nvPicPr>
          <p:cNvPr id="6" name="Picture 5">
            <a:extLst>
              <a:ext uri="{FF2B5EF4-FFF2-40B4-BE49-F238E27FC236}">
                <a16:creationId xmlns:a16="http://schemas.microsoft.com/office/drawing/2014/main" id="{A59DF8EB-31C6-D6DB-C356-0B7946B83A2B}"/>
              </a:ext>
            </a:extLst>
          </p:cNvPr>
          <p:cNvPicPr>
            <a:picLocks noChangeAspect="1"/>
          </p:cNvPicPr>
          <p:nvPr/>
        </p:nvPicPr>
        <p:blipFill>
          <a:blip r:embed="rId2"/>
          <a:stretch>
            <a:fillRect/>
          </a:stretch>
        </p:blipFill>
        <p:spPr>
          <a:xfrm>
            <a:off x="12740640" y="5165239"/>
            <a:ext cx="10805483" cy="6851597"/>
          </a:xfrm>
          <a:prstGeom prst="rect">
            <a:avLst/>
          </a:prstGeom>
        </p:spPr>
      </p:pic>
    </p:spTree>
    <p:extLst>
      <p:ext uri="{BB962C8B-B14F-4D97-AF65-F5344CB8AC3E}">
        <p14:creationId xmlns:p14="http://schemas.microsoft.com/office/powerpoint/2010/main" val="191456640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D9DA5-8DC4-91FB-A2BB-07D526143384}"/>
            </a:ext>
          </a:extLst>
        </p:cNvPr>
        <p:cNvGrpSpPr/>
        <p:nvPr/>
      </p:nvGrpSpPr>
      <p:grpSpPr>
        <a:xfrm>
          <a:off x="0" y="0"/>
          <a:ext cx="0" cy="0"/>
          <a:chOff x="0" y="0"/>
          <a:chExt cx="0" cy="0"/>
        </a:xfrm>
      </p:grpSpPr>
      <p:sp>
        <p:nvSpPr>
          <p:cNvPr id="180" name="Dikdörtgen">
            <a:extLst>
              <a:ext uri="{FF2B5EF4-FFF2-40B4-BE49-F238E27FC236}">
                <a16:creationId xmlns:a16="http://schemas.microsoft.com/office/drawing/2014/main" id="{27396698-13DE-4E34-299E-F3E6900DD26D}"/>
              </a:ext>
            </a:extLst>
          </p:cNvPr>
          <p:cNvSpPr>
            <a:spLocks noGrp="1" noRot="1" noMove="1" noResize="1" noEditPoints="1" noAdjustHandles="1" noChangeArrowheads="1" noChangeShapeType="1"/>
          </p:cNvSpPr>
          <p:nvPr/>
        </p:nvSpPr>
        <p:spPr>
          <a:xfrm>
            <a:off x="-116189" y="0"/>
            <a:ext cx="24505742" cy="13716419"/>
          </a:xfrm>
          <a:prstGeom prst="rect">
            <a:avLst/>
          </a:prstGeom>
          <a:solidFill>
            <a:srgbClr val="E5E7E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181" name="SCL Grafik ve Font.png" descr="SCL Grafik ve Font.png">
            <a:extLst>
              <a:ext uri="{FF2B5EF4-FFF2-40B4-BE49-F238E27FC236}">
                <a16:creationId xmlns:a16="http://schemas.microsoft.com/office/drawing/2014/main" id="{C510BEB2-7D5B-309D-09EB-EF06239B3D0B}"/>
              </a:ext>
            </a:extLst>
          </p:cNvPr>
          <p:cNvPicPr>
            <a:picLocks noGrp="1" noRot="1" noChangeAspect="1" noMove="1" noResize="1" noEditPoints="1" noAdjustHandles="1" noChangeArrowheads="1" noChangeShapeType="1" noCrop="1"/>
          </p:cNvPicPr>
          <p:nvPr/>
        </p:nvPicPr>
        <p:blipFill>
          <a:blip r:embed="rId2">
            <a:alphaModFix amt="28798"/>
          </a:blip>
          <a:srcRect t="40454" b="6384"/>
          <a:stretch>
            <a:fillRect/>
          </a:stretch>
        </p:blipFill>
        <p:spPr>
          <a:xfrm>
            <a:off x="5545" y="-417"/>
            <a:ext cx="24378455" cy="13716418"/>
          </a:xfrm>
          <a:prstGeom prst="rect">
            <a:avLst/>
          </a:prstGeom>
          <a:ln w="12700">
            <a:miter lim="400000"/>
          </a:ln>
        </p:spPr>
      </p:pic>
      <p:sp>
        <p:nvSpPr>
          <p:cNvPr id="182" name="Dikdörtgen">
            <a:extLst>
              <a:ext uri="{FF2B5EF4-FFF2-40B4-BE49-F238E27FC236}">
                <a16:creationId xmlns:a16="http://schemas.microsoft.com/office/drawing/2014/main" id="{0E5EE3C1-8F98-934C-1478-509D4F560EE8}"/>
              </a:ext>
            </a:extLst>
          </p:cNvPr>
          <p:cNvSpPr>
            <a:spLocks noGrp="1" noRot="1" noMove="1" noResize="1" noEditPoints="1" noAdjustHandles="1" noChangeArrowheads="1" noChangeShapeType="1"/>
          </p:cNvSpPr>
          <p:nvPr/>
        </p:nvSpPr>
        <p:spPr>
          <a:xfrm>
            <a:off x="271793" y="440816"/>
            <a:ext cx="23729778" cy="12833952"/>
          </a:xfrm>
          <a:prstGeom prst="rect">
            <a:avLst/>
          </a:prstGeom>
          <a:solidFill>
            <a:srgbClr val="FFFFFF">
              <a:alpha val="75000"/>
            </a:srgb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pic>
        <p:nvPicPr>
          <p:cNvPr id="183" name="SCL baskes logo.ai" descr="SCL baskes logo.ai">
            <a:extLst>
              <a:ext uri="{FF2B5EF4-FFF2-40B4-BE49-F238E27FC236}">
                <a16:creationId xmlns:a16="http://schemas.microsoft.com/office/drawing/2014/main" id="{00B03E27-041E-2570-66F2-3CC62F674C59}"/>
              </a:ext>
            </a:extLst>
          </p:cNvPr>
          <p:cNvPicPr>
            <a:picLocks noGrp="1" noRot="1" noChangeAspect="1" noMove="1" noResize="1" noEditPoints="1" noAdjustHandles="1" noChangeArrowheads="1" noChangeShapeType="1" noCrop="1"/>
          </p:cNvPicPr>
          <p:nvPr/>
        </p:nvPicPr>
        <p:blipFill>
          <a:blip r:embed="rId3"/>
          <a:srcRect l="31589" r="31589" b="42388"/>
          <a:stretch>
            <a:fillRect/>
          </a:stretch>
        </p:blipFill>
        <p:spPr>
          <a:xfrm>
            <a:off x="22494516" y="703734"/>
            <a:ext cx="1310379" cy="1516514"/>
          </a:xfrm>
          <a:prstGeom prst="rect">
            <a:avLst/>
          </a:prstGeom>
          <a:ln w="12700">
            <a:miter lim="400000"/>
          </a:ln>
        </p:spPr>
      </p:pic>
      <p:sp>
        <p:nvSpPr>
          <p:cNvPr id="3" name="Title 2">
            <a:extLst>
              <a:ext uri="{FF2B5EF4-FFF2-40B4-BE49-F238E27FC236}">
                <a16:creationId xmlns:a16="http://schemas.microsoft.com/office/drawing/2014/main" id="{DC8A2A7C-D6FC-85CB-8A4B-3312006976E7}"/>
              </a:ext>
            </a:extLst>
          </p:cNvPr>
          <p:cNvSpPr>
            <a:spLocks noGrp="1"/>
          </p:cNvSpPr>
          <p:nvPr>
            <p:ph type="title"/>
          </p:nvPr>
        </p:nvSpPr>
        <p:spPr/>
        <p:txBody>
          <a:bodyPr/>
          <a:lstStyle/>
          <a:p>
            <a:r>
              <a:rPr lang="tr-TR" dirty="0"/>
              <a:t>«</a:t>
            </a:r>
            <a:r>
              <a:rPr lang="tr-TR" dirty="0" err="1"/>
              <a:t>Change</a:t>
            </a:r>
            <a:r>
              <a:rPr lang="tr-TR" dirty="0"/>
              <a:t> in </a:t>
            </a:r>
            <a:r>
              <a:rPr lang="tr-TR" dirty="0" err="1"/>
              <a:t>Legislation</a:t>
            </a:r>
            <a:r>
              <a:rPr lang="tr-TR" dirty="0"/>
              <a:t>» </a:t>
            </a:r>
            <a:r>
              <a:rPr lang="tr-TR" dirty="0" err="1"/>
              <a:t>provisions</a:t>
            </a:r>
            <a:endParaRPr lang="en-US" dirty="0"/>
          </a:p>
        </p:txBody>
      </p:sp>
      <p:sp>
        <p:nvSpPr>
          <p:cNvPr id="5" name="Text Placeholder 4">
            <a:extLst>
              <a:ext uri="{FF2B5EF4-FFF2-40B4-BE49-F238E27FC236}">
                <a16:creationId xmlns:a16="http://schemas.microsoft.com/office/drawing/2014/main" id="{EE293F46-0EB5-D9F8-7D76-FC8EACF77458}"/>
              </a:ext>
            </a:extLst>
          </p:cNvPr>
          <p:cNvSpPr>
            <a:spLocks noGrp="1"/>
          </p:cNvSpPr>
          <p:nvPr>
            <p:ph type="body" sz="quarter" idx="21"/>
          </p:nvPr>
        </p:nvSpPr>
        <p:spPr/>
        <p:txBody>
          <a:bodyPr/>
          <a:lstStyle/>
          <a:p>
            <a:endParaRPr lang="en-US"/>
          </a:p>
        </p:txBody>
      </p:sp>
      <p:sp>
        <p:nvSpPr>
          <p:cNvPr id="4" name="Text Placeholder 3">
            <a:extLst>
              <a:ext uri="{FF2B5EF4-FFF2-40B4-BE49-F238E27FC236}">
                <a16:creationId xmlns:a16="http://schemas.microsoft.com/office/drawing/2014/main" id="{F524A012-3AB0-2045-4067-CB470EBD1373}"/>
              </a:ext>
            </a:extLst>
          </p:cNvPr>
          <p:cNvSpPr>
            <a:spLocks noGrp="1"/>
          </p:cNvSpPr>
          <p:nvPr>
            <p:ph type="body" idx="1"/>
          </p:nvPr>
        </p:nvSpPr>
        <p:spPr/>
        <p:txBody>
          <a:bodyPr>
            <a:normAutofit fontScale="62500" lnSpcReduction="20000"/>
          </a:bodyPr>
          <a:lstStyle/>
          <a:p>
            <a:pPr>
              <a:buFont typeface="Arial" panose="020B0604020202020204" pitchFamily="34" charset="0"/>
              <a:buChar char="•"/>
            </a:pPr>
            <a:r>
              <a:rPr lang="tr-TR" sz="6400" dirty="0"/>
              <a:t>FIDIC </a:t>
            </a:r>
            <a:r>
              <a:rPr lang="tr-TR" sz="6400" dirty="0" err="1"/>
              <a:t>Yellow</a:t>
            </a:r>
            <a:r>
              <a:rPr lang="tr-TR" sz="6400" dirty="0"/>
              <a:t> </a:t>
            </a:r>
            <a:r>
              <a:rPr lang="tr-TR" sz="6400" dirty="0" err="1"/>
              <a:t>Book</a:t>
            </a:r>
            <a:r>
              <a:rPr lang="tr-TR" sz="6400" dirty="0"/>
              <a:t> 2017 </a:t>
            </a:r>
            <a:r>
              <a:rPr lang="tr-TR" sz="6400" dirty="0" err="1"/>
              <a:t>Sub-clause</a:t>
            </a:r>
            <a:r>
              <a:rPr lang="tr-TR" sz="6400" dirty="0"/>
              <a:t> 13.6</a:t>
            </a:r>
          </a:p>
          <a:p>
            <a:pPr marL="1219200" lvl="2" indent="0">
              <a:buNone/>
            </a:pPr>
            <a:r>
              <a:rPr lang="en-US" sz="4600" i="1" dirty="0"/>
              <a:t>Subject to the following provisions of this Sub-Clause, the Contract Price shall be adjusted to take account of any increase or decrease in Cost </a:t>
            </a:r>
            <a:r>
              <a:rPr lang="tr-TR" sz="4600" i="1" dirty="0"/>
              <a:t> </a:t>
            </a:r>
            <a:r>
              <a:rPr lang="en-US" sz="4600" i="1" dirty="0"/>
              <a:t>resulting from a change in:</a:t>
            </a:r>
          </a:p>
          <a:p>
            <a:pPr marL="1828800" lvl="3" indent="0">
              <a:buNone/>
            </a:pPr>
            <a:r>
              <a:rPr lang="en-US" sz="4600" i="1" dirty="0"/>
              <a:t>(a) the Laws of the Country (including the introduction of new Laws and the repeal or modification of existing Laws);</a:t>
            </a:r>
          </a:p>
          <a:p>
            <a:pPr marL="1828800" lvl="3" indent="0">
              <a:buNone/>
            </a:pPr>
            <a:r>
              <a:rPr lang="en-US" sz="4600" i="1" dirty="0"/>
              <a:t>(b) the judicial or official governmental interpretation or implementation of the Laws referred to in sub-paragraph (a) above; </a:t>
            </a:r>
          </a:p>
          <a:p>
            <a:pPr marL="1828800" lvl="3" indent="0">
              <a:buNone/>
            </a:pPr>
            <a:r>
              <a:rPr lang="en-US" sz="4600" i="1" dirty="0"/>
              <a:t>(c) any permit, permission, license or approval obtained by the Employer or the Contractor under sub-paragraph (a) or (b), respectively, of </a:t>
            </a:r>
            <a:r>
              <a:rPr lang="tr-TR" sz="4600" i="1" dirty="0"/>
              <a:t> </a:t>
            </a:r>
            <a:r>
              <a:rPr lang="en-US" sz="4600" i="1" dirty="0"/>
              <a:t>Sub-Clause 1.13 [Compliance with Laws]; or</a:t>
            </a:r>
          </a:p>
          <a:p>
            <a:pPr marL="1828800" lvl="3" indent="0">
              <a:buNone/>
            </a:pPr>
            <a:r>
              <a:rPr lang="en-US" sz="4600" i="1" dirty="0"/>
              <a:t>(d) the requirements for any permit, permission, </a:t>
            </a:r>
            <a:r>
              <a:rPr lang="en-US" sz="4600" i="1" dirty="0" err="1"/>
              <a:t>licence</a:t>
            </a:r>
            <a:r>
              <a:rPr lang="en-US" sz="4600" i="1" dirty="0"/>
              <a:t> and/or approval to be obtained by the Contractor under sub-paragraph (b) of </a:t>
            </a:r>
          </a:p>
          <a:p>
            <a:pPr marL="1219200" lvl="2" indent="0">
              <a:buNone/>
            </a:pPr>
            <a:r>
              <a:rPr lang="en-US" sz="4600" i="1" dirty="0"/>
              <a:t>Sub-Clause 1.13 [Compliance with Laws], made and/or officially published after the Base Date, which affect the Contractor in the performance of obligations under the Contract. In this Sub-Clause “change in Laws” means any of the changes under sub-paragraphs (a), (b), (c) and/or (d) above</a:t>
            </a:r>
            <a:endParaRPr lang="tr-TR" sz="4600" i="1" dirty="0"/>
          </a:p>
        </p:txBody>
      </p:sp>
    </p:spTree>
    <p:extLst>
      <p:ext uri="{BB962C8B-B14F-4D97-AF65-F5344CB8AC3E}">
        <p14:creationId xmlns:p14="http://schemas.microsoft.com/office/powerpoint/2010/main" val="2106543248"/>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117</TotalTime>
  <Words>841</Words>
  <Application>Microsoft Office PowerPoint</Application>
  <PresentationFormat>Custom</PresentationFormat>
  <Paragraphs>41</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Courier New</vt:lpstr>
      <vt:lpstr>Helvetica Neue</vt:lpstr>
      <vt:lpstr>Helvetica Neue Medium</vt:lpstr>
      <vt:lpstr>21_BasicWhite</vt:lpstr>
      <vt:lpstr>PowerPoint Presentation</vt:lpstr>
      <vt:lpstr>Regional Crises</vt:lpstr>
      <vt:lpstr>Impact on Contractual Obligations</vt:lpstr>
      <vt:lpstr>Force Majeure</vt:lpstr>
      <vt:lpstr>Hardship</vt:lpstr>
      <vt:lpstr>«Price Adjustment» provisions</vt:lpstr>
      <vt:lpstr>«Change in Legislation» provisions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Alp Özzeybek</cp:lastModifiedBy>
  <cp:revision>2</cp:revision>
  <dcterms:modified xsi:type="dcterms:W3CDTF">2026-06-09T14:40:03Z</dcterms:modified>
</cp:coreProperties>
</file>