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370" r:id="rId4"/>
    <p:sldId id="269" r:id="rId5"/>
    <p:sldId id="270" r:id="rId6"/>
    <p:sldId id="277" r:id="rId7"/>
    <p:sldId id="281" r:id="rId8"/>
    <p:sldId id="516" r:id="rId9"/>
    <p:sldId id="518" r:id="rId10"/>
    <p:sldId id="279" r:id="rId11"/>
    <p:sldId id="280" r:id="rId12"/>
    <p:sldId id="273" r:id="rId13"/>
    <p:sldId id="282" r:id="rId14"/>
    <p:sldId id="275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>
      <p:cViewPr varScale="1">
        <p:scale>
          <a:sx n="60" d="100"/>
          <a:sy n="6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tr-TR" sz="2800" dirty="0">
                <a:solidFill>
                  <a:schemeClr val="tx1"/>
                </a:solidFill>
                <a:latin typeface="+mn-lt"/>
              </a:rPr>
              <a:t>ISTAC Arbitration Rules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19511901969067744"/>
          <c:y val="0.12681501643862189"/>
          <c:w val="0.66694171282005488"/>
          <c:h val="0.71422422252649631"/>
        </c:manualLayout>
      </c:layout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Seri Tahkim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8F-4327-B3E5-AE7E9F8EC2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8F-4327-B3E5-AE7E9F8EC2C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%82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A8F-4327-B3E5-AE7E9F8EC2C9}"/>
                </c:ext>
              </c:extLst>
            </c:dLbl>
            <c:dLbl>
              <c:idx val="1"/>
              <c:layout>
                <c:manualLayout>
                  <c:x val="0.14785630549661943"/>
                  <c:y val="0.130790719580305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%18</a:t>
                    </a:r>
                  </a:p>
                </c:rich>
              </c:tx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A8F-4327-B3E5-AE7E9F8EC2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6 months - 1 year</c:v>
                </c:pt>
                <c:pt idx="1">
                  <c:v>1+ year</c:v>
                </c:pt>
              </c:strCache>
            </c:strRef>
          </c:cat>
          <c:val>
            <c:numRef>
              <c:f>Sayfa1!$B$2:$B$3</c:f>
              <c:numCache>
                <c:formatCode>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8F-4327-B3E5-AE7E9F8EC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tr-TR" sz="2800" dirty="0">
                <a:solidFill>
                  <a:schemeClr val="tx1"/>
                </a:solidFill>
                <a:latin typeface="+mn-lt"/>
              </a:rPr>
              <a:t>ISTAC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Fast</a:t>
            </a:r>
            <a:r>
              <a:rPr lang="tr-TR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+mn-lt"/>
              </a:rPr>
              <a:t>Track</a:t>
            </a:r>
            <a:r>
              <a:rPr lang="tr-TR" sz="2800" baseline="0" dirty="0">
                <a:solidFill>
                  <a:schemeClr val="tx1"/>
                </a:solidFill>
                <a:latin typeface="+mn-lt"/>
              </a:rPr>
              <a:t> Arbitration Rules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19511901969067744"/>
          <c:y val="0.12681501643862189"/>
          <c:w val="0.66694171282005488"/>
          <c:h val="0.71422422252649631"/>
        </c:manualLayout>
      </c:layout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Seri Tahkim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A0-4CAB-979B-45E51E377F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A0-4CAB-979B-45E51E377F0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%86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6A0-4CAB-979B-45E51E377F0A}"/>
                </c:ext>
              </c:extLst>
            </c:dLbl>
            <c:dLbl>
              <c:idx val="1"/>
              <c:layout>
                <c:manualLayout>
                  <c:x val="0.11407278710764847"/>
                  <c:y val="0.142618411898538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%14</a:t>
                    </a:r>
                  </a:p>
                </c:rich>
              </c:tx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6A0-4CAB-979B-45E51E377F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Sayfa1!$A$2:$A$3</c:f>
              <c:strCache>
                <c:ptCount val="2"/>
                <c:pt idx="0">
                  <c:v>1-3 months</c:v>
                </c:pt>
                <c:pt idx="1">
                  <c:v>3+ months</c:v>
                </c:pt>
              </c:strCache>
            </c:strRef>
          </c:cat>
          <c:val>
            <c:numRef>
              <c:f>Sayfa1!$B$2:$B$3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A0-4CAB-979B-45E51E377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21075847829148E-2"/>
          <c:y val="0.92885749404109619"/>
          <c:w val="0.89999965663939241"/>
          <c:h val="7.11285705457067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27726205214473"/>
          <c:y val="0.14111717803188176"/>
          <c:w val="0.80107384623080935"/>
          <c:h val="0.73615705560623035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UUŞMAZLIĞIN DOĞDUĞU ALANLAR</c:v>
                </c:pt>
              </c:strCache>
            </c:strRef>
          </c:tx>
          <c:explosion val="19"/>
          <c:dPt>
            <c:idx val="0"/>
            <c:bubble3D val="0"/>
            <c:explosion val="3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241-4DDA-AE75-F06E2B55C507}"/>
              </c:ext>
            </c:extLst>
          </c:dPt>
          <c:dPt>
            <c:idx val="1"/>
            <c:bubble3D val="0"/>
            <c:explosion val="26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241-4DDA-AE75-F06E2B55C5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241-4DDA-AE75-F06E2B55C5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241-4DDA-AE75-F06E2B55C50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241-4DDA-AE75-F06E2B55C50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241-4DDA-AE75-F06E2B55C50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241-4DDA-AE75-F06E2B55C50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241-4DDA-AE75-F06E2B55C50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D241-4DDA-AE75-F06E2B55C50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D241-4DDA-AE75-F06E2B55C50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D241-4DDA-AE75-F06E2B55C50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D241-4DDA-AE75-F06E2B55C507}"/>
              </c:ext>
            </c:extLst>
          </c:dPt>
          <c:dLbls>
            <c:dLbl>
              <c:idx val="0"/>
              <c:layout>
                <c:manualLayout>
                  <c:x val="9.8885068714236801E-2"/>
                  <c:y val="3.4648276581321372E-2"/>
                </c:manualLayout>
              </c:layout>
              <c:tx>
                <c:rich>
                  <a:bodyPr/>
                  <a:lstStyle/>
                  <a:p>
                    <a:fld id="{8CB35F19-373B-4BD0-A647-101A9313B679}" type="CATEGORYNAME">
                      <a:rPr lang="en-US"/>
                      <a:pPr/>
                      <a:t>[KATEGORİ ADI]</a:t>
                    </a:fld>
                    <a:r>
                      <a:rPr lang="en-US" baseline="0" dirty="0"/>
                      <a:t>
</a:t>
                    </a:r>
                    <a:fld id="{D7A20C1B-ED13-4B42-88D8-50EB504DC2ED}" type="PERCENTAGE">
                      <a:rPr lang="en-US" b="1" baseline="0"/>
                      <a:pPr/>
                      <a:t>[YÜZDE]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241-4DDA-AE75-F06E2B55C507}"/>
                </c:ext>
              </c:extLst>
            </c:dLbl>
            <c:dLbl>
              <c:idx val="1"/>
              <c:layout>
                <c:manualLayout>
                  <c:x val="7.6579422459168003E-2"/>
                  <c:y val="-2.5706940874035988E-3"/>
                </c:manualLayout>
              </c:layout>
              <c:tx>
                <c:rich>
                  <a:bodyPr/>
                  <a:lstStyle/>
                  <a:p>
                    <a:fld id="{7F8F3849-28D2-4E92-A5E9-DBE7346A5809}" type="CATEGORYNAME">
                      <a:rPr lang="en-US" smtClean="0"/>
                      <a:pPr/>
                      <a:t>[KATEGORİ ADI]</a:t>
                    </a:fld>
                    <a:r>
                      <a:rPr lang="en-US" baseline="0" dirty="0"/>
                      <a:t>
</a:t>
                    </a:r>
                    <a:fld id="{5C8AC915-1697-4C90-896A-A865C87BA221}" type="PERCENTAGE">
                      <a:rPr lang="en-US" b="1" baseline="0"/>
                      <a:pPr/>
                      <a:t>[YÜZDE]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241-4DDA-AE75-F06E2B55C507}"/>
                </c:ext>
              </c:extLst>
            </c:dLbl>
            <c:dLbl>
              <c:idx val="2"/>
              <c:layout>
                <c:manualLayout>
                  <c:x val="2.5087489063867017E-3"/>
                  <c:y val="8.76556678854885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41-4DDA-AE75-F06E2B55C507}"/>
                </c:ext>
              </c:extLst>
            </c:dLbl>
            <c:dLbl>
              <c:idx val="3"/>
              <c:layout>
                <c:manualLayout>
                  <c:x val="-0.15333979559373259"/>
                  <c:y val="-4.1177701373853057E-2"/>
                </c:manualLayout>
              </c:layout>
              <c:tx>
                <c:rich>
                  <a:bodyPr/>
                  <a:lstStyle/>
                  <a:p>
                    <a:fld id="{0AEA9674-EB37-4C27-BC82-30E3A2F63AD5}" type="CATEGORYNAME">
                      <a:rPr lang="en-US"/>
                      <a:pPr/>
                      <a:t>[KATEGORİ ADI]</a:t>
                    </a:fld>
                    <a:r>
                      <a:rPr lang="en-US"/>
                      <a:t>
</a:t>
                    </a:r>
                    <a:fld id="{2FF93BF8-68FE-454E-BE96-37EC28DE4ACE}" type="PERCENTAGE">
                      <a:rPr lang="en-US"/>
                      <a:pPr/>
                      <a:t>[YÜZDE]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241-4DDA-AE75-F06E2B55C507}"/>
                </c:ext>
              </c:extLst>
            </c:dLbl>
            <c:dLbl>
              <c:idx val="4"/>
              <c:layout>
                <c:manualLayout>
                  <c:x val="-5.7930983058935827E-2"/>
                  <c:y val="-0.10450385004407103"/>
                </c:manualLayout>
              </c:layout>
              <c:tx>
                <c:rich>
                  <a:bodyPr/>
                  <a:lstStyle/>
                  <a:p>
                    <a:fld id="{2287A687-ABF6-40D9-BEA7-AECB5924FC14}" type="CATEGORYNAME">
                      <a:rPr lang="en-US"/>
                      <a:pPr/>
                      <a:t>[KATEGORİ ADI]</a:t>
                    </a:fld>
                    <a:r>
                      <a:rPr lang="en-US"/>
                      <a:t>
</a:t>
                    </a:r>
                    <a:fld id="{17530563-E143-464A-84E0-E8A2A7AA446C}" type="PERCENTAGE">
                      <a:rPr lang="en-US"/>
                      <a:pPr/>
                      <a:t>[YÜZDE]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241-4DDA-AE75-F06E2B55C507}"/>
                </c:ext>
              </c:extLst>
            </c:dLbl>
            <c:dLbl>
              <c:idx val="5"/>
              <c:layout>
                <c:manualLayout>
                  <c:x val="-9.9316789946711212E-2"/>
                  <c:y val="-3.2211212474230785E-3"/>
                </c:manualLayout>
              </c:layout>
              <c:tx>
                <c:rich>
                  <a:bodyPr/>
                  <a:lstStyle/>
                  <a:p>
                    <a:fld id="{57E3CE72-CDDE-460A-9F24-B57CFB1D3A1A}" type="CATEGORYNAME">
                      <a:rPr lang="en-US"/>
                      <a:pPr/>
                      <a:t>[KATEGORİ ADI]</a:t>
                    </a:fld>
                    <a:r>
                      <a:rPr lang="en-US" dirty="0"/>
                      <a:t>
</a:t>
                    </a:r>
                    <a:fld id="{BA1BF74D-8E16-4D46-962E-DC5CCAC70430}" type="PERCENTAGE">
                      <a:rPr lang="en-US" b="1"/>
                      <a:pPr/>
                      <a:t>[YÜZDE]</a:t>
                    </a:fld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241-4DDA-AE75-F06E2B55C507}"/>
                </c:ext>
              </c:extLst>
            </c:dLbl>
            <c:dLbl>
              <c:idx val="6"/>
              <c:layout>
                <c:manualLayout>
                  <c:x val="-1.7406446353296749E-2"/>
                  <c:y val="-3.29163979954643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241-4DDA-AE75-F06E2B55C507}"/>
                </c:ext>
              </c:extLst>
            </c:dLbl>
            <c:dLbl>
              <c:idx val="7"/>
              <c:layout>
                <c:manualLayout>
                  <c:x val="0.11149068322981358"/>
                  <c:y val="-7.8145695364238404E-2"/>
                </c:manualLayout>
              </c:layout>
              <c:tx>
                <c:rich>
                  <a:bodyPr/>
                  <a:lstStyle/>
                  <a:p>
                    <a:fld id="{32D35ED2-A39C-421E-AC66-F4D44DC97D9E}" type="CATEGORYNAME">
                      <a:rPr lang="en-US"/>
                      <a:pPr/>
                      <a:t>[KATEGORİ ADI]</a:t>
                    </a:fld>
                    <a:fld id="{FF5887E4-D412-430A-9AFB-E02B63B06548}" type="PERCENTAGE">
                      <a:rPr lang="en-US"/>
                      <a:pPr/>
                      <a:t>[YÜZDE]</a:t>
                    </a:fld>
                    <a:endParaRPr lang="tr-TR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241-4DDA-AE75-F06E2B55C507}"/>
                </c:ext>
              </c:extLst>
            </c:dLbl>
            <c:dLbl>
              <c:idx val="8"/>
              <c:layout>
                <c:manualLayout>
                  <c:x val="0.11317127206925222"/>
                  <c:y val="-6.5356625123846268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  <a:p>
                    <a:r>
                      <a:rPr lang="en-US" dirty="0"/>
                      <a:t>Maritime Law</a:t>
                    </a:r>
                    <a:br>
                      <a:rPr lang="en-US" dirty="0"/>
                    </a:br>
                    <a:r>
                      <a:rPr lang="en-US" dirty="0"/>
                      <a:t>%2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D241-4DDA-AE75-F06E2B55C507}"/>
                </c:ext>
              </c:extLst>
            </c:dLbl>
            <c:dLbl>
              <c:idx val="9"/>
              <c:layout>
                <c:manualLayout>
                  <c:x val="-1.7273123946472416E-2"/>
                  <c:y val="-7.49353940370012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241-4DDA-AE75-F06E2B55C507}"/>
                </c:ext>
              </c:extLst>
            </c:dLbl>
            <c:dLbl>
              <c:idx val="10"/>
              <c:layout>
                <c:manualLayout>
                  <c:x val="4.553823585888167E-2"/>
                  <c:y val="-0.108656321353651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241-4DDA-AE75-F06E2B55C507}"/>
                </c:ext>
              </c:extLst>
            </c:dLbl>
            <c:dLbl>
              <c:idx val="11"/>
              <c:layout>
                <c:manualLayout>
                  <c:x val="0.12803963062517584"/>
                  <c:y val="-3.6051621226992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241-4DDA-AE75-F06E2B55C5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Sayfa1!$A$2:$A$10</c:f>
              <c:strCache>
                <c:ptCount val="9"/>
                <c:pt idx="0">
                  <c:v>Energy Law</c:v>
                </c:pt>
                <c:pt idx="1">
                  <c:v>Construction Law / Manufacturing and Service</c:v>
                </c:pt>
                <c:pt idx="2">
                  <c:v>Corporate Law</c:v>
                </c:pt>
                <c:pt idx="3">
                  <c:v>Sports Law</c:v>
                </c:pt>
                <c:pt idx="4">
                  <c:v>IT</c:v>
                </c:pt>
                <c:pt idx="5">
                  <c:v>Sale Agreements</c:v>
                </c:pt>
                <c:pt idx="6">
                  <c:v>Media</c:v>
                </c:pt>
                <c:pt idx="7">
                  <c:v>Attorney Contracts
</c:v>
                </c:pt>
                <c:pt idx="8">
                  <c:v>Meritame Law</c:v>
                </c:pt>
              </c:strCache>
            </c:strRef>
          </c:cat>
          <c:val>
            <c:numRef>
              <c:f>Sayfa1!$B$2:$B$10</c:f>
              <c:numCache>
                <c:formatCode>0%</c:formatCode>
                <c:ptCount val="9"/>
                <c:pt idx="0">
                  <c:v>7</c:v>
                </c:pt>
                <c:pt idx="1">
                  <c:v>8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241-4DDA-AE75-F06E2B55C50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DAVA TARAFLARININ MİLLİYETİ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0B6-43AC-A0FF-959FF8FC70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B6-43AC-A0FF-959FF8FC70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0B6-43AC-A0FF-959FF8FC70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0B6-43AC-A0FF-959FF8FC70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0B6-43AC-A0FF-959FF8FC706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0B6-43AC-A0FF-959FF8FC706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0B6-43AC-A0FF-959FF8FC706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0B6-43AC-A0FF-959FF8FC706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0B6-43AC-A0FF-959FF8FC706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70B6-43AC-A0FF-959FF8FC706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70B6-43AC-A0FF-959FF8FC706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70B6-43AC-A0FF-959FF8FC706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70B6-43AC-A0FF-959FF8FC706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70B6-43AC-A0FF-959FF8FC7061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70B6-43AC-A0FF-959FF8FC7061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70B6-43AC-A0FF-959FF8FC7061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70B6-43AC-A0FF-959FF8FC7061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70B6-43AC-A0FF-959FF8FC7061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70B6-43AC-A0FF-959FF8FC7061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70B6-43AC-A0FF-959FF8FC7061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70B6-43AC-A0FF-959FF8FC7061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70B6-43AC-A0FF-959FF8FC7061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70B6-43AC-A0FF-959FF8FC7061}"/>
              </c:ext>
            </c:extLst>
          </c:dPt>
          <c:dLbls>
            <c:dLbl>
              <c:idx val="0"/>
              <c:layout>
                <c:manualLayout>
                  <c:x val="0.1984345717120494"/>
                  <c:y val="0.245953540039860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B6-43AC-A0FF-959FF8FC7061}"/>
                </c:ext>
              </c:extLst>
            </c:dLbl>
            <c:dLbl>
              <c:idx val="1"/>
              <c:layout>
                <c:manualLayout>
                  <c:x val="0.10155145279974168"/>
                  <c:y val="0.167873362302741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B6-43AC-A0FF-959FF8FC7061}"/>
                </c:ext>
              </c:extLst>
            </c:dLbl>
            <c:dLbl>
              <c:idx val="2"/>
              <c:layout>
                <c:manualLayout>
                  <c:x val="2.2265817257905048E-2"/>
                  <c:y val="0.190331868526807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B6-43AC-A0FF-959FF8FC7061}"/>
                </c:ext>
              </c:extLst>
            </c:dLbl>
            <c:dLbl>
              <c:idx val="3"/>
              <c:layout>
                <c:manualLayout>
                  <c:x val="-9.1945344556547348E-2"/>
                  <c:y val="0.214983908909726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B6-43AC-A0FF-959FF8FC7061}"/>
                </c:ext>
              </c:extLst>
            </c:dLbl>
            <c:dLbl>
              <c:idx val="4"/>
              <c:layout>
                <c:manualLayout>
                  <c:x val="-0.10092507315430241"/>
                  <c:y val="0.159202960107165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5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B6-43AC-A0FF-959FF8FC7061}"/>
                </c:ext>
              </c:extLst>
            </c:dLbl>
            <c:dLbl>
              <c:idx val="5"/>
              <c:layout>
                <c:manualLayout>
                  <c:x val="-0.23710674408450569"/>
                  <c:y val="0.190310631554873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B6-43AC-A0FF-959FF8FC7061}"/>
                </c:ext>
              </c:extLst>
            </c:dLbl>
            <c:dLbl>
              <c:idx val="6"/>
              <c:layout>
                <c:manualLayout>
                  <c:x val="-0.27305169975790289"/>
                  <c:y val="0.15040391087006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B6-43AC-A0FF-959FF8FC7061}"/>
                </c:ext>
              </c:extLst>
            </c:dLbl>
            <c:dLbl>
              <c:idx val="7"/>
              <c:layout>
                <c:manualLayout>
                  <c:x val="-0.24563630571423858"/>
                  <c:y val="0.135560901101055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B6-43AC-A0FF-959FF8FC7061}"/>
                </c:ext>
              </c:extLst>
            </c:dLbl>
            <c:dLbl>
              <c:idx val="8"/>
              <c:layout>
                <c:manualLayout>
                  <c:x val="-0.31840589157972493"/>
                  <c:y val="7.79327441434964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B6-43AC-A0FF-959FF8FC7061}"/>
                </c:ext>
              </c:extLst>
            </c:dLbl>
            <c:dLbl>
              <c:idx val="9"/>
              <c:layout>
                <c:manualLayout>
                  <c:x val="-0.28131216813640769"/>
                  <c:y val="1.366109060018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0B6-43AC-A0FF-959FF8FC7061}"/>
                </c:ext>
              </c:extLst>
            </c:dLbl>
            <c:dLbl>
              <c:idx val="10"/>
              <c:layout>
                <c:manualLayout>
                  <c:x val="-0.14350517396878693"/>
                  <c:y val="-2.21391348384356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0B6-43AC-A0FF-959FF8FC7061}"/>
                </c:ext>
              </c:extLst>
            </c:dLbl>
            <c:dLbl>
              <c:idx val="11"/>
              <c:layout>
                <c:manualLayout>
                  <c:x val="-0.26281452443844144"/>
                  <c:y val="-3.76025092299146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0B6-43AC-A0FF-959FF8FC7061}"/>
                </c:ext>
              </c:extLst>
            </c:dLbl>
            <c:dLbl>
              <c:idx val="12"/>
              <c:layout>
                <c:manualLayout>
                  <c:x val="-0.27710979959497123"/>
                  <c:y val="-8.23308393504754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0B6-43AC-A0FF-959FF8FC7061}"/>
                </c:ext>
              </c:extLst>
            </c:dLbl>
            <c:dLbl>
              <c:idx val="13"/>
              <c:layout>
                <c:manualLayout>
                  <c:x val="-0.28552009215141788"/>
                  <c:y val="-0.14120666840918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0B6-43AC-A0FF-959FF8FC7061}"/>
                </c:ext>
              </c:extLst>
            </c:dLbl>
            <c:dLbl>
              <c:idx val="14"/>
              <c:layout>
                <c:manualLayout>
                  <c:x val="-0.2566970799910071"/>
                  <c:y val="-0.193748978991733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0B6-43AC-A0FF-959FF8FC7061}"/>
                </c:ext>
              </c:extLst>
            </c:dLbl>
            <c:dLbl>
              <c:idx val="15"/>
              <c:layout>
                <c:manualLayout>
                  <c:x val="-8.591609325209619E-2"/>
                  <c:y val="-8.11260495964975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0B6-43AC-A0FF-959FF8FC7061}"/>
                </c:ext>
              </c:extLst>
            </c:dLbl>
            <c:dLbl>
              <c:idx val="16"/>
              <c:layout>
                <c:manualLayout>
                  <c:x val="-0.11900918128812331"/>
                  <c:y val="-0.103911278465710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0B6-43AC-A0FF-959FF8FC7061}"/>
                </c:ext>
              </c:extLst>
            </c:dLbl>
            <c:dLbl>
              <c:idx val="17"/>
              <c:layout>
                <c:manualLayout>
                  <c:x val="-0.18741042883915776"/>
                  <c:y val="-0.155601659751037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0B6-43AC-A0FF-959FF8FC7061}"/>
                </c:ext>
              </c:extLst>
            </c:dLbl>
            <c:dLbl>
              <c:idx val="18"/>
              <c:layout>
                <c:manualLayout>
                  <c:x val="-0.11906074302722963"/>
                  <c:y val="-0.217842323651452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0B6-43AC-A0FF-959FF8FC7061}"/>
                </c:ext>
              </c:extLst>
            </c:dLbl>
            <c:dLbl>
              <c:idx val="19"/>
              <c:layout>
                <c:manualLayout>
                  <c:x val="-2.6457942894939919E-2"/>
                  <c:y val="-0.155601659751037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0B6-43AC-A0FF-959FF8FC7061}"/>
                </c:ext>
              </c:extLst>
            </c:dLbl>
            <c:dLbl>
              <c:idx val="20"/>
              <c:layout>
                <c:manualLayout>
                  <c:x val="0.108036600154338"/>
                  <c:y val="-0.155601659751037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0B6-43AC-A0FF-959FF8FC7061}"/>
                </c:ext>
              </c:extLst>
            </c:dLbl>
            <c:dLbl>
              <c:idx val="21"/>
              <c:layout>
                <c:manualLayout>
                  <c:x val="0.20063940028662755"/>
                  <c:y val="-0.129668049792531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70B6-43AC-A0FF-959FF8FC7061}"/>
                </c:ext>
              </c:extLst>
            </c:dLbl>
            <c:dLbl>
              <c:idx val="22"/>
              <c:layout>
                <c:manualLayout>
                  <c:x val="0.189615257413736"/>
                  <c:y val="-2.07468879668049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tr-TR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70B6-43AC-A0FF-959FF8FC70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Sayfa1!$A$2:$A$24</c:f>
              <c:strCache>
                <c:ptCount val="23"/>
                <c:pt idx="0">
                  <c:v>Turkiye</c:v>
                </c:pt>
                <c:pt idx="1">
                  <c:v>UAE</c:v>
                </c:pt>
                <c:pt idx="2">
                  <c:v>Iran</c:v>
                </c:pt>
                <c:pt idx="3">
                  <c:v>South Korea</c:v>
                </c:pt>
                <c:pt idx="4">
                  <c:v>Morocco</c:v>
                </c:pt>
                <c:pt idx="5">
                  <c:v>Switzerland</c:v>
                </c:pt>
                <c:pt idx="6">
                  <c:v>Slovenia</c:v>
                </c:pt>
                <c:pt idx="7">
                  <c:v>Moldova</c:v>
                </c:pt>
                <c:pt idx="8">
                  <c:v>Hungary</c:v>
                </c:pt>
                <c:pt idx="9">
                  <c:v>Northern Ireland</c:v>
                </c:pt>
                <c:pt idx="10">
                  <c:v>China</c:v>
                </c:pt>
                <c:pt idx="11">
                  <c:v>Uzbekistan</c:v>
                </c:pt>
                <c:pt idx="12">
                  <c:v>Kazakhstan</c:v>
                </c:pt>
                <c:pt idx="13">
                  <c:v>Hong Kong</c:v>
                </c:pt>
                <c:pt idx="14">
                  <c:v>Germany</c:v>
                </c:pt>
                <c:pt idx="15">
                  <c:v>Malta</c:v>
                </c:pt>
                <c:pt idx="16">
                  <c:v>Russia</c:v>
                </c:pt>
                <c:pt idx="17">
                  <c:v>Bulgaria</c:v>
                </c:pt>
                <c:pt idx="18">
                  <c:v>Italy</c:v>
                </c:pt>
                <c:pt idx="19">
                  <c:v>England</c:v>
                </c:pt>
                <c:pt idx="20">
                  <c:v>Saudi Arabia</c:v>
                </c:pt>
                <c:pt idx="21">
                  <c:v>Iraq</c:v>
                </c:pt>
                <c:pt idx="22">
                  <c:v>India</c:v>
                </c:pt>
              </c:strCache>
            </c:strRef>
          </c:cat>
          <c:val>
            <c:numRef>
              <c:f>Sayfa1!$B$2:$B$24</c:f>
              <c:numCache>
                <c:formatCode>General</c:formatCode>
                <c:ptCount val="23"/>
                <c:pt idx="0">
                  <c:v>40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5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70B6-43AC-A0FF-959FF8FC7061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A4F-492B-8389-05D2D53A6CF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A4F-492B-8389-05D2D53A6C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A4F-492B-8389-05D2D53A6C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A4F-492B-8389-05D2D53A6CF6}"/>
              </c:ext>
            </c:extLst>
          </c:dPt>
          <c:dLbls>
            <c:dLbl>
              <c:idx val="0"/>
              <c:layout>
                <c:manualLayout>
                  <c:x val="-2.8645742198891801E-2"/>
                  <c:y val="-0.2123039806996381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solidFill>
                          <a:schemeClr val="accent2"/>
                        </a:solidFill>
                      </a:rPr>
                      <a:t>Female Arbitrators</a:t>
                    </a:r>
                  </a:p>
                  <a:p>
                    <a:pPr>
                      <a:defRPr sz="2400"/>
                    </a:pPr>
                    <a:r>
                      <a:rPr lang="en-US" sz="2400" dirty="0">
                        <a:solidFill>
                          <a:schemeClr val="accent2"/>
                        </a:solidFill>
                      </a:rPr>
                      <a:t>46%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05555555555557"/>
                      <c:h val="0.2500361881785283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A4F-492B-8389-05D2D53A6CF6}"/>
                </c:ext>
              </c:extLst>
            </c:dLbl>
            <c:dLbl>
              <c:idx val="1"/>
              <c:layout>
                <c:manualLayout>
                  <c:x val="-6.8156011159098029E-2"/>
                  <c:y val="-6.2791923660604852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solidFill>
                          <a:schemeClr val="accent1"/>
                        </a:solidFill>
                      </a:rPr>
                      <a:t>Male Arbitrators</a:t>
                    </a:r>
                  </a:p>
                  <a:p>
                    <a:pPr>
                      <a:defRPr sz="2400">
                        <a:solidFill>
                          <a:schemeClr val="accent1"/>
                        </a:solidFill>
                      </a:defRPr>
                    </a:pPr>
                    <a:r>
                      <a:rPr lang="en-US" sz="2400" dirty="0">
                        <a:solidFill>
                          <a:schemeClr val="accent1"/>
                        </a:solidFill>
                      </a:rPr>
                      <a:t>54%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14216850442462"/>
                      <c:h val="0.2257408517263515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3A4F-492B-8389-05D2D53A6CF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A4F-492B-8389-05D2D53A6CF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A4F-492B-8389-05D2D53A6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Kadın Hakem</c:v>
                </c:pt>
                <c:pt idx="1">
                  <c:v>Erkek Hakem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46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4F-492B-8389-05D2D53A6CF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BA899-04BE-C84A-87C2-4E76702A80B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B5961D3-1BE7-7C48-8D1B-1F9B898949E5}">
      <dgm:prSet/>
      <dgm:spPr/>
      <dgm:t>
        <a:bodyPr/>
        <a:lstStyle/>
        <a:p>
          <a:r>
            <a:rPr lang="tr-TR" b="1" i="0" baseline="0" dirty="0" err="1"/>
            <a:t>Complex</a:t>
          </a:r>
          <a:r>
            <a:rPr lang="tr-TR" b="1" i="0" baseline="0" dirty="0"/>
            <a:t> </a:t>
          </a:r>
          <a:r>
            <a:rPr lang="tr-TR" b="1" i="0" baseline="0" dirty="0" err="1"/>
            <a:t>Structure</a:t>
          </a:r>
          <a:r>
            <a:rPr lang="tr-TR" b="1" i="0" baseline="0" dirty="0"/>
            <a:t>:</a:t>
          </a:r>
          <a:r>
            <a:rPr lang="tr-TR" b="0" i="0" baseline="0" dirty="0"/>
            <a:t> Multi-</a:t>
          </a:r>
          <a:r>
            <a:rPr lang="tr-TR" b="0" i="0" baseline="0" dirty="0" err="1"/>
            <a:t>party</a:t>
          </a:r>
          <a:r>
            <a:rPr lang="tr-TR" b="0" i="0" baseline="0" dirty="0"/>
            <a:t> </a:t>
          </a:r>
          <a:r>
            <a:rPr lang="tr-TR" b="0" i="0" baseline="0" dirty="0" err="1"/>
            <a:t>relationships</a:t>
          </a:r>
          <a:r>
            <a:rPr lang="tr-TR" b="0" i="0" baseline="0" dirty="0"/>
            <a:t> (</a:t>
          </a:r>
          <a:r>
            <a:rPr lang="tr-TR" b="0" i="0" baseline="0" dirty="0" err="1"/>
            <a:t>employers</a:t>
          </a:r>
          <a:r>
            <a:rPr lang="tr-TR" b="0" i="0" baseline="0" dirty="0"/>
            <a:t>, </a:t>
          </a:r>
          <a:r>
            <a:rPr lang="tr-TR" b="0" i="0" baseline="0" dirty="0" err="1"/>
            <a:t>contractors</a:t>
          </a:r>
          <a:r>
            <a:rPr lang="tr-TR" b="0" i="0" baseline="0" dirty="0"/>
            <a:t>, </a:t>
          </a:r>
          <a:r>
            <a:rPr lang="tr-TR" b="0" i="0" baseline="0" dirty="0" err="1"/>
            <a:t>subcontractors</a:t>
          </a:r>
          <a:r>
            <a:rPr lang="tr-TR" b="0" i="0" baseline="0" dirty="0"/>
            <a:t>, </a:t>
          </a:r>
          <a:r>
            <a:rPr lang="tr-TR" b="0" i="0" baseline="0" dirty="0" err="1"/>
            <a:t>consultants</a:t>
          </a:r>
          <a:r>
            <a:rPr lang="tr-TR" b="0" i="0" baseline="0" dirty="0"/>
            <a:t>) </a:t>
          </a:r>
          <a:r>
            <a:rPr lang="tr-TR" b="0" i="0" baseline="0" dirty="0" err="1"/>
            <a:t>spanning</a:t>
          </a:r>
          <a:r>
            <a:rPr lang="tr-TR" b="0" i="0" baseline="0" dirty="0"/>
            <a:t> </a:t>
          </a:r>
          <a:r>
            <a:rPr lang="tr-TR" b="0" i="0" baseline="0" dirty="0" err="1"/>
            <a:t>over</a:t>
          </a:r>
          <a:r>
            <a:rPr lang="tr-TR" b="0" i="0" baseline="0" dirty="0"/>
            <a:t> </a:t>
          </a:r>
          <a:r>
            <a:rPr lang="tr-TR" b="0" i="0" baseline="0" dirty="0" err="1"/>
            <a:t>long</a:t>
          </a:r>
          <a:r>
            <a:rPr lang="tr-TR" b="0" i="0" baseline="0" dirty="0"/>
            <a:t> </a:t>
          </a:r>
          <a:r>
            <a:rPr lang="tr-TR" b="0" i="0" baseline="0" dirty="0" err="1"/>
            <a:t>periods</a:t>
          </a:r>
          <a:r>
            <a:rPr lang="tr-TR" b="0" i="0" baseline="0" dirty="0"/>
            <a:t>.</a:t>
          </a:r>
          <a:endParaRPr lang="tr-TR" dirty="0"/>
        </a:p>
      </dgm:t>
    </dgm:pt>
    <dgm:pt modelId="{3A36F16A-7B37-FC4C-B801-01EA4CA7659E}" type="parTrans" cxnId="{2EDADD75-4390-224E-8053-5257F5A446EC}">
      <dgm:prSet/>
      <dgm:spPr/>
      <dgm:t>
        <a:bodyPr/>
        <a:lstStyle/>
        <a:p>
          <a:endParaRPr lang="tr-TR"/>
        </a:p>
      </dgm:t>
    </dgm:pt>
    <dgm:pt modelId="{376A3823-DDA4-BF46-B717-FC17CF88EA6E}" type="sibTrans" cxnId="{2EDADD75-4390-224E-8053-5257F5A446EC}">
      <dgm:prSet/>
      <dgm:spPr/>
      <dgm:t>
        <a:bodyPr/>
        <a:lstStyle/>
        <a:p>
          <a:endParaRPr lang="tr-TR"/>
        </a:p>
      </dgm:t>
    </dgm:pt>
    <dgm:pt modelId="{E92587D9-4AFF-E140-8966-E699A2F0A173}">
      <dgm:prSet/>
      <dgm:spPr/>
      <dgm:t>
        <a:bodyPr/>
        <a:lstStyle/>
        <a:p>
          <a:r>
            <a:rPr lang="tr-TR" b="1" i="0" baseline="0"/>
            <a:t>Dispute Types at ISTAC:</a:t>
          </a:r>
          <a:endParaRPr lang="tr-TR"/>
        </a:p>
      </dgm:t>
    </dgm:pt>
    <dgm:pt modelId="{3E60FA43-75EA-2649-85C8-E3710F893D2F}" type="parTrans" cxnId="{BA07FAA4-EF14-FF41-8F77-45D988654C09}">
      <dgm:prSet/>
      <dgm:spPr/>
      <dgm:t>
        <a:bodyPr/>
        <a:lstStyle/>
        <a:p>
          <a:endParaRPr lang="tr-TR"/>
        </a:p>
      </dgm:t>
    </dgm:pt>
    <dgm:pt modelId="{7988BBCB-8F95-2748-A5D6-80838C4A2444}" type="sibTrans" cxnId="{BA07FAA4-EF14-FF41-8F77-45D988654C09}">
      <dgm:prSet/>
      <dgm:spPr/>
      <dgm:t>
        <a:bodyPr/>
        <a:lstStyle/>
        <a:p>
          <a:endParaRPr lang="tr-TR"/>
        </a:p>
      </dgm:t>
    </dgm:pt>
    <dgm:pt modelId="{5FACA351-D050-204D-9560-BCBB58A8977A}">
      <dgm:prSet/>
      <dgm:spPr/>
      <dgm:t>
        <a:bodyPr/>
        <a:lstStyle/>
        <a:p>
          <a:r>
            <a:rPr lang="tr-TR" b="0" i="0" baseline="0" dirty="0" err="1"/>
            <a:t>Extension</a:t>
          </a:r>
          <a:r>
            <a:rPr lang="tr-TR" b="0" i="0" baseline="0" dirty="0"/>
            <a:t> of time (EOT) </a:t>
          </a:r>
          <a:r>
            <a:rPr lang="tr-TR" b="0" i="0" baseline="0" dirty="0" err="1"/>
            <a:t>and</a:t>
          </a:r>
          <a:r>
            <a:rPr lang="tr-TR" b="0" i="0" baseline="0" dirty="0"/>
            <a:t> </a:t>
          </a:r>
          <a:r>
            <a:rPr lang="tr-TR" b="0" i="0" baseline="0" dirty="0" err="1"/>
            <a:t>liquidated</a:t>
          </a:r>
          <a:r>
            <a:rPr lang="tr-TR" b="0" i="0" baseline="0" dirty="0"/>
            <a:t> </a:t>
          </a:r>
          <a:r>
            <a:rPr lang="tr-TR" b="0" i="0" baseline="0" dirty="0" err="1"/>
            <a:t>damages</a:t>
          </a:r>
          <a:endParaRPr lang="tr-TR" dirty="0"/>
        </a:p>
      </dgm:t>
    </dgm:pt>
    <dgm:pt modelId="{BE467FC2-5EE7-9E49-8564-B6D4976D634A}" type="parTrans" cxnId="{08A59653-4193-4C41-A340-03FB20D8A592}">
      <dgm:prSet/>
      <dgm:spPr/>
      <dgm:t>
        <a:bodyPr/>
        <a:lstStyle/>
        <a:p>
          <a:endParaRPr lang="tr-TR"/>
        </a:p>
      </dgm:t>
    </dgm:pt>
    <dgm:pt modelId="{91CD3638-2D4B-9944-A0A8-07D3DC3A70C0}" type="sibTrans" cxnId="{08A59653-4193-4C41-A340-03FB20D8A592}">
      <dgm:prSet/>
      <dgm:spPr/>
      <dgm:t>
        <a:bodyPr/>
        <a:lstStyle/>
        <a:p>
          <a:endParaRPr lang="tr-TR"/>
        </a:p>
      </dgm:t>
    </dgm:pt>
    <dgm:pt modelId="{60F8F150-4E6D-4F49-BD21-6315952B48D1}">
      <dgm:prSet/>
      <dgm:spPr/>
      <dgm:t>
        <a:bodyPr/>
        <a:lstStyle/>
        <a:p>
          <a:r>
            <a:rPr lang="tr-TR" b="0" i="0" baseline="0" dirty="0" err="1"/>
            <a:t>Progress</a:t>
          </a:r>
          <a:r>
            <a:rPr lang="tr-TR" b="0" i="0" baseline="0" dirty="0"/>
            <a:t> </a:t>
          </a:r>
          <a:r>
            <a:rPr lang="tr-TR" b="0" i="0" baseline="0" dirty="0" err="1"/>
            <a:t>payments</a:t>
          </a:r>
          <a:r>
            <a:rPr lang="tr-TR" b="0" i="0" baseline="0" dirty="0"/>
            <a:t> </a:t>
          </a:r>
          <a:r>
            <a:rPr lang="tr-TR" b="0" i="0" baseline="0" dirty="0" err="1"/>
            <a:t>and</a:t>
          </a:r>
          <a:r>
            <a:rPr lang="tr-TR" b="0" i="0" baseline="0" dirty="0"/>
            <a:t> </a:t>
          </a:r>
          <a:r>
            <a:rPr lang="tr-TR" b="0" i="0" baseline="0" dirty="0" err="1"/>
            <a:t>claims</a:t>
          </a:r>
          <a:r>
            <a:rPr lang="tr-TR" b="0" i="0" baseline="0" dirty="0"/>
            <a:t> </a:t>
          </a:r>
          <a:r>
            <a:rPr lang="tr-TR" b="0" i="0" baseline="0" dirty="0" err="1"/>
            <a:t>for</a:t>
          </a:r>
          <a:r>
            <a:rPr lang="tr-TR" b="0" i="0" baseline="0" dirty="0"/>
            <a:t> </a:t>
          </a:r>
          <a:r>
            <a:rPr lang="tr-TR" b="0" i="0" baseline="0" dirty="0" err="1"/>
            <a:t>variations</a:t>
          </a:r>
          <a:r>
            <a:rPr lang="tr-TR" b="0" i="0" baseline="0" dirty="0"/>
            <a:t>/</a:t>
          </a:r>
          <a:r>
            <a:rPr lang="tr-TR" b="0" i="0" baseline="0" dirty="0" err="1"/>
            <a:t>additional</a:t>
          </a:r>
          <a:r>
            <a:rPr lang="tr-TR" b="0" i="0" baseline="0" dirty="0"/>
            <a:t> </a:t>
          </a:r>
          <a:r>
            <a:rPr lang="tr-TR" b="0" i="0" baseline="0" dirty="0" err="1"/>
            <a:t>works</a:t>
          </a:r>
          <a:endParaRPr lang="tr-TR" dirty="0"/>
        </a:p>
      </dgm:t>
    </dgm:pt>
    <dgm:pt modelId="{28559DF5-8853-DE49-907D-99C4F274A93E}" type="parTrans" cxnId="{6F9EEEAA-9FE8-C945-9F92-9FA1E5714B02}">
      <dgm:prSet/>
      <dgm:spPr/>
      <dgm:t>
        <a:bodyPr/>
        <a:lstStyle/>
        <a:p>
          <a:endParaRPr lang="tr-TR"/>
        </a:p>
      </dgm:t>
    </dgm:pt>
    <dgm:pt modelId="{6089D453-E139-624B-8439-DA8DF42C5433}" type="sibTrans" cxnId="{6F9EEEAA-9FE8-C945-9F92-9FA1E5714B02}">
      <dgm:prSet/>
      <dgm:spPr/>
      <dgm:t>
        <a:bodyPr/>
        <a:lstStyle/>
        <a:p>
          <a:endParaRPr lang="tr-TR"/>
        </a:p>
      </dgm:t>
    </dgm:pt>
    <dgm:pt modelId="{2744C4EE-DE5F-2642-A1FE-11D5829F65CE}">
      <dgm:prSet/>
      <dgm:spPr/>
      <dgm:t>
        <a:bodyPr/>
        <a:lstStyle/>
        <a:p>
          <a:r>
            <a:rPr lang="tr-TR" b="0" i="0" baseline="0" dirty="0" err="1"/>
            <a:t>Material</a:t>
          </a:r>
          <a:r>
            <a:rPr lang="tr-TR" b="0" i="0" baseline="0" dirty="0"/>
            <a:t> </a:t>
          </a:r>
          <a:r>
            <a:rPr lang="tr-TR" b="0" i="0" baseline="0" dirty="0" err="1"/>
            <a:t>quality</a:t>
          </a:r>
          <a:r>
            <a:rPr lang="tr-TR" b="0" i="0" baseline="0" dirty="0"/>
            <a:t> </a:t>
          </a:r>
          <a:r>
            <a:rPr lang="tr-TR" b="0" i="0" baseline="0" dirty="0" err="1"/>
            <a:t>issues</a:t>
          </a:r>
          <a:r>
            <a:rPr lang="tr-TR" b="0" i="0" baseline="0" dirty="0"/>
            <a:t> </a:t>
          </a:r>
          <a:r>
            <a:rPr lang="tr-TR" b="0" i="0" baseline="0" dirty="0" err="1"/>
            <a:t>and</a:t>
          </a:r>
          <a:r>
            <a:rPr lang="tr-TR" b="0" i="0" baseline="0" dirty="0"/>
            <a:t> </a:t>
          </a:r>
          <a:r>
            <a:rPr lang="tr-TR" b="0" i="0" baseline="0" dirty="0" err="1"/>
            <a:t>allegations</a:t>
          </a:r>
          <a:r>
            <a:rPr lang="tr-TR" b="0" i="0" baseline="0" dirty="0"/>
            <a:t> of </a:t>
          </a:r>
          <a:r>
            <a:rPr lang="tr-TR" b="0" i="0" baseline="0" dirty="0" err="1"/>
            <a:t>defective</a:t>
          </a:r>
          <a:r>
            <a:rPr lang="tr-TR" b="0" i="0" baseline="0" dirty="0"/>
            <a:t> </a:t>
          </a:r>
          <a:r>
            <a:rPr lang="tr-TR" b="0" i="0" baseline="0" dirty="0" err="1"/>
            <a:t>performance</a:t>
          </a:r>
          <a:endParaRPr lang="tr-TR" dirty="0"/>
        </a:p>
      </dgm:t>
    </dgm:pt>
    <dgm:pt modelId="{FF0E8A17-4C8B-C343-9242-EF9B5A6BD184}" type="parTrans" cxnId="{9E29AA5C-2D75-2F40-871F-0DFF017BFF4F}">
      <dgm:prSet/>
      <dgm:spPr/>
      <dgm:t>
        <a:bodyPr/>
        <a:lstStyle/>
        <a:p>
          <a:endParaRPr lang="tr-TR"/>
        </a:p>
      </dgm:t>
    </dgm:pt>
    <dgm:pt modelId="{901C9871-8858-2042-B79B-C4E970A5D17A}" type="sibTrans" cxnId="{9E29AA5C-2D75-2F40-871F-0DFF017BFF4F}">
      <dgm:prSet/>
      <dgm:spPr/>
      <dgm:t>
        <a:bodyPr/>
        <a:lstStyle/>
        <a:p>
          <a:endParaRPr lang="tr-TR"/>
        </a:p>
      </dgm:t>
    </dgm:pt>
    <dgm:pt modelId="{F0FDF65E-55F7-0042-A55C-169C777C01B8}">
      <dgm:prSet/>
      <dgm:spPr/>
      <dgm:t>
        <a:bodyPr/>
        <a:lstStyle/>
        <a:p>
          <a:r>
            <a:rPr lang="tr-TR" dirty="0"/>
            <a:t>Adaptation </a:t>
          </a:r>
        </a:p>
      </dgm:t>
    </dgm:pt>
    <dgm:pt modelId="{EAFCF90B-73A1-134B-A913-C9FDD37F8B5D}" type="parTrans" cxnId="{7C90099A-D2D2-0E4A-AA1E-22E18C977AEA}">
      <dgm:prSet/>
      <dgm:spPr/>
      <dgm:t>
        <a:bodyPr/>
        <a:lstStyle/>
        <a:p>
          <a:endParaRPr lang="tr-TR"/>
        </a:p>
      </dgm:t>
    </dgm:pt>
    <dgm:pt modelId="{22F30878-5B30-7A49-B4B4-2A26D5661F12}" type="sibTrans" cxnId="{7C90099A-D2D2-0E4A-AA1E-22E18C977AEA}">
      <dgm:prSet/>
      <dgm:spPr/>
      <dgm:t>
        <a:bodyPr/>
        <a:lstStyle/>
        <a:p>
          <a:endParaRPr lang="tr-TR"/>
        </a:p>
      </dgm:t>
    </dgm:pt>
    <dgm:pt modelId="{CBC984A2-1D14-254D-85A0-E8E27907ACC9}">
      <dgm:prSet/>
      <dgm:spPr/>
      <dgm:t>
        <a:bodyPr/>
        <a:lstStyle/>
        <a:p>
          <a:r>
            <a:rPr lang="tr-TR" dirty="0" err="1"/>
            <a:t>Consultation</a:t>
          </a:r>
          <a:endParaRPr lang="tr-TR" dirty="0"/>
        </a:p>
      </dgm:t>
    </dgm:pt>
    <dgm:pt modelId="{A2A81101-BF4E-4344-8E2E-ED8D347E148F}" type="parTrans" cxnId="{3D206EF1-742A-2248-B7F6-87B0C25968D6}">
      <dgm:prSet/>
      <dgm:spPr/>
      <dgm:t>
        <a:bodyPr/>
        <a:lstStyle/>
        <a:p>
          <a:endParaRPr lang="tr-TR"/>
        </a:p>
      </dgm:t>
    </dgm:pt>
    <dgm:pt modelId="{29F555FE-D96C-494C-9A03-5938A8EA9A2A}" type="sibTrans" cxnId="{3D206EF1-742A-2248-B7F6-87B0C25968D6}">
      <dgm:prSet/>
      <dgm:spPr/>
      <dgm:t>
        <a:bodyPr/>
        <a:lstStyle/>
        <a:p>
          <a:endParaRPr lang="tr-TR"/>
        </a:p>
      </dgm:t>
    </dgm:pt>
    <dgm:pt modelId="{55DC4E25-3DD9-5149-B95B-B74655510819}" type="pres">
      <dgm:prSet presAssocID="{C9FBA899-04BE-C84A-87C2-4E76702A80B4}" presName="compositeShape" presStyleCnt="0">
        <dgm:presLayoutVars>
          <dgm:chMax val="7"/>
          <dgm:dir/>
          <dgm:resizeHandles val="exact"/>
        </dgm:presLayoutVars>
      </dgm:prSet>
      <dgm:spPr/>
    </dgm:pt>
    <dgm:pt modelId="{00DC13DB-3068-8142-8D9A-8EDC49BBB2FA}" type="pres">
      <dgm:prSet presAssocID="{3B5961D3-1BE7-7C48-8D1B-1F9B898949E5}" presName="circ1" presStyleLbl="vennNode1" presStyleIdx="0" presStyleCnt="2"/>
      <dgm:spPr/>
    </dgm:pt>
    <dgm:pt modelId="{195FD14A-3C6C-9641-89CA-08D149BC0344}" type="pres">
      <dgm:prSet presAssocID="{3B5961D3-1BE7-7C48-8D1B-1F9B898949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AAC7315-BA99-AF42-AE20-33F9F5200848}" type="pres">
      <dgm:prSet presAssocID="{E92587D9-4AFF-E140-8966-E699A2F0A173}" presName="circ2" presStyleLbl="vennNode1" presStyleIdx="1" presStyleCnt="2"/>
      <dgm:spPr/>
    </dgm:pt>
    <dgm:pt modelId="{5534F33D-D778-8D47-ABC3-ACB08682B61B}" type="pres">
      <dgm:prSet presAssocID="{E92587D9-4AFF-E140-8966-E699A2F0A17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173E203-9F92-FF44-9401-A6A91C93537E}" type="presOf" srcId="{5FACA351-D050-204D-9560-BCBB58A8977A}" destId="{5534F33D-D778-8D47-ABC3-ACB08682B61B}" srcOrd="1" destOrd="1" presId="urn:microsoft.com/office/officeart/2005/8/layout/venn1"/>
    <dgm:cxn modelId="{75CA6826-16C2-924C-BB25-1567AD6FE486}" type="presOf" srcId="{CBC984A2-1D14-254D-85A0-E8E27907ACC9}" destId="{CAAC7315-BA99-AF42-AE20-33F9F5200848}" srcOrd="0" destOrd="5" presId="urn:microsoft.com/office/officeart/2005/8/layout/venn1"/>
    <dgm:cxn modelId="{FAFB3738-F44A-104E-B65E-C1E4854212A6}" type="presOf" srcId="{C9FBA899-04BE-C84A-87C2-4E76702A80B4}" destId="{55DC4E25-3DD9-5149-B95B-B74655510819}" srcOrd="0" destOrd="0" presId="urn:microsoft.com/office/officeart/2005/8/layout/venn1"/>
    <dgm:cxn modelId="{08A59653-4193-4C41-A340-03FB20D8A592}" srcId="{E92587D9-4AFF-E140-8966-E699A2F0A173}" destId="{5FACA351-D050-204D-9560-BCBB58A8977A}" srcOrd="0" destOrd="0" parTransId="{BE467FC2-5EE7-9E49-8564-B6D4976D634A}" sibTransId="{91CD3638-2D4B-9944-A0A8-07D3DC3A70C0}"/>
    <dgm:cxn modelId="{9E29AA5C-2D75-2F40-871F-0DFF017BFF4F}" srcId="{E92587D9-4AFF-E140-8966-E699A2F0A173}" destId="{2744C4EE-DE5F-2642-A1FE-11D5829F65CE}" srcOrd="3" destOrd="0" parTransId="{FF0E8A17-4C8B-C343-9242-EF9B5A6BD184}" sibTransId="{901C9871-8858-2042-B79B-C4E970A5D17A}"/>
    <dgm:cxn modelId="{B0924365-F1AB-2242-BDB3-5EBDFD40FCB7}" type="presOf" srcId="{F0FDF65E-55F7-0042-A55C-169C777C01B8}" destId="{CAAC7315-BA99-AF42-AE20-33F9F5200848}" srcOrd="0" destOrd="2" presId="urn:microsoft.com/office/officeart/2005/8/layout/venn1"/>
    <dgm:cxn modelId="{2EDADD75-4390-224E-8053-5257F5A446EC}" srcId="{C9FBA899-04BE-C84A-87C2-4E76702A80B4}" destId="{3B5961D3-1BE7-7C48-8D1B-1F9B898949E5}" srcOrd="0" destOrd="0" parTransId="{3A36F16A-7B37-FC4C-B801-01EA4CA7659E}" sibTransId="{376A3823-DDA4-BF46-B717-FC17CF88EA6E}"/>
    <dgm:cxn modelId="{625D057E-66B8-3348-A95E-B7D58856D4EE}" type="presOf" srcId="{60F8F150-4E6D-4F49-BD21-6315952B48D1}" destId="{5534F33D-D778-8D47-ABC3-ACB08682B61B}" srcOrd="1" destOrd="3" presId="urn:microsoft.com/office/officeart/2005/8/layout/venn1"/>
    <dgm:cxn modelId="{7C90099A-D2D2-0E4A-AA1E-22E18C977AEA}" srcId="{E92587D9-4AFF-E140-8966-E699A2F0A173}" destId="{F0FDF65E-55F7-0042-A55C-169C777C01B8}" srcOrd="1" destOrd="0" parTransId="{EAFCF90B-73A1-134B-A913-C9FDD37F8B5D}" sibTransId="{22F30878-5B30-7A49-B4B4-2A26D5661F12}"/>
    <dgm:cxn modelId="{08B03E9E-2F4D-8A4B-9983-74E04AF7F9BA}" type="presOf" srcId="{3B5961D3-1BE7-7C48-8D1B-1F9B898949E5}" destId="{195FD14A-3C6C-9641-89CA-08D149BC0344}" srcOrd="1" destOrd="0" presId="urn:microsoft.com/office/officeart/2005/8/layout/venn1"/>
    <dgm:cxn modelId="{BA07FAA4-EF14-FF41-8F77-45D988654C09}" srcId="{C9FBA899-04BE-C84A-87C2-4E76702A80B4}" destId="{E92587D9-4AFF-E140-8966-E699A2F0A173}" srcOrd="1" destOrd="0" parTransId="{3E60FA43-75EA-2649-85C8-E3710F893D2F}" sibTransId="{7988BBCB-8F95-2748-A5D6-80838C4A2444}"/>
    <dgm:cxn modelId="{6F9EEEAA-9FE8-C945-9F92-9FA1E5714B02}" srcId="{E92587D9-4AFF-E140-8966-E699A2F0A173}" destId="{60F8F150-4E6D-4F49-BD21-6315952B48D1}" srcOrd="2" destOrd="0" parTransId="{28559DF5-8853-DE49-907D-99C4F274A93E}" sibTransId="{6089D453-E139-624B-8439-DA8DF42C5433}"/>
    <dgm:cxn modelId="{645499B0-7122-3842-A41E-98C795776361}" type="presOf" srcId="{60F8F150-4E6D-4F49-BD21-6315952B48D1}" destId="{CAAC7315-BA99-AF42-AE20-33F9F5200848}" srcOrd="0" destOrd="3" presId="urn:microsoft.com/office/officeart/2005/8/layout/venn1"/>
    <dgm:cxn modelId="{B6BA9FBB-0AF5-BF4F-8E13-CC1F64D82060}" type="presOf" srcId="{E92587D9-4AFF-E140-8966-E699A2F0A173}" destId="{5534F33D-D778-8D47-ABC3-ACB08682B61B}" srcOrd="1" destOrd="0" presId="urn:microsoft.com/office/officeart/2005/8/layout/venn1"/>
    <dgm:cxn modelId="{41CA37C1-5B0B-9D47-B7A9-09CA7868D3B0}" type="presOf" srcId="{5FACA351-D050-204D-9560-BCBB58A8977A}" destId="{CAAC7315-BA99-AF42-AE20-33F9F5200848}" srcOrd="0" destOrd="1" presId="urn:microsoft.com/office/officeart/2005/8/layout/venn1"/>
    <dgm:cxn modelId="{A6AEB3D2-7EB4-9548-889E-489E87BABD13}" type="presOf" srcId="{CBC984A2-1D14-254D-85A0-E8E27907ACC9}" destId="{5534F33D-D778-8D47-ABC3-ACB08682B61B}" srcOrd="1" destOrd="5" presId="urn:microsoft.com/office/officeart/2005/8/layout/venn1"/>
    <dgm:cxn modelId="{C6BB1FE2-9A82-9F48-B6A5-9BB0303AC8E0}" type="presOf" srcId="{F0FDF65E-55F7-0042-A55C-169C777C01B8}" destId="{5534F33D-D778-8D47-ABC3-ACB08682B61B}" srcOrd="1" destOrd="2" presId="urn:microsoft.com/office/officeart/2005/8/layout/venn1"/>
    <dgm:cxn modelId="{8B4259E4-906A-264E-B156-AEBCECD901C2}" type="presOf" srcId="{3B5961D3-1BE7-7C48-8D1B-1F9B898949E5}" destId="{00DC13DB-3068-8142-8D9A-8EDC49BBB2FA}" srcOrd="0" destOrd="0" presId="urn:microsoft.com/office/officeart/2005/8/layout/venn1"/>
    <dgm:cxn modelId="{AE49BCE8-DBBD-B44F-9B4C-360EE70227F8}" type="presOf" srcId="{2744C4EE-DE5F-2642-A1FE-11D5829F65CE}" destId="{5534F33D-D778-8D47-ABC3-ACB08682B61B}" srcOrd="1" destOrd="4" presId="urn:microsoft.com/office/officeart/2005/8/layout/venn1"/>
    <dgm:cxn modelId="{3D206EF1-742A-2248-B7F6-87B0C25968D6}" srcId="{E92587D9-4AFF-E140-8966-E699A2F0A173}" destId="{CBC984A2-1D14-254D-85A0-E8E27907ACC9}" srcOrd="4" destOrd="0" parTransId="{A2A81101-BF4E-4344-8E2E-ED8D347E148F}" sibTransId="{29F555FE-D96C-494C-9A03-5938A8EA9A2A}"/>
    <dgm:cxn modelId="{5BECD4FD-43EA-C64E-9EAF-7392E596B65E}" type="presOf" srcId="{E92587D9-4AFF-E140-8966-E699A2F0A173}" destId="{CAAC7315-BA99-AF42-AE20-33F9F5200848}" srcOrd="0" destOrd="0" presId="urn:microsoft.com/office/officeart/2005/8/layout/venn1"/>
    <dgm:cxn modelId="{D67B4BFE-ADD7-5844-B8C3-D01A9234D53E}" type="presOf" srcId="{2744C4EE-DE5F-2642-A1FE-11D5829F65CE}" destId="{CAAC7315-BA99-AF42-AE20-33F9F5200848}" srcOrd="0" destOrd="4" presId="urn:microsoft.com/office/officeart/2005/8/layout/venn1"/>
    <dgm:cxn modelId="{88149AA9-1910-0A40-B967-B2F2B11C29FA}" type="presParOf" srcId="{55DC4E25-3DD9-5149-B95B-B74655510819}" destId="{00DC13DB-3068-8142-8D9A-8EDC49BBB2FA}" srcOrd="0" destOrd="0" presId="urn:microsoft.com/office/officeart/2005/8/layout/venn1"/>
    <dgm:cxn modelId="{406A12E8-1CE0-C246-921A-81E610716FE8}" type="presParOf" srcId="{55DC4E25-3DD9-5149-B95B-B74655510819}" destId="{195FD14A-3C6C-9641-89CA-08D149BC0344}" srcOrd="1" destOrd="0" presId="urn:microsoft.com/office/officeart/2005/8/layout/venn1"/>
    <dgm:cxn modelId="{B6E05E28-096F-B443-BE1D-327F3BC340FD}" type="presParOf" srcId="{55DC4E25-3DD9-5149-B95B-B74655510819}" destId="{CAAC7315-BA99-AF42-AE20-33F9F5200848}" srcOrd="2" destOrd="0" presId="urn:microsoft.com/office/officeart/2005/8/layout/venn1"/>
    <dgm:cxn modelId="{2D232EC4-4D8F-594F-AC70-C96C80C62128}" type="presParOf" srcId="{55DC4E25-3DD9-5149-B95B-B74655510819}" destId="{5534F33D-D778-8D47-ABC3-ACB08682B61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B1CD6E-B909-D848-9303-03F46EC8711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30C0C25-31BD-EE4F-B287-3CA41331C2D2}">
      <dgm:prSet/>
      <dgm:spPr/>
      <dgm:t>
        <a:bodyPr/>
        <a:lstStyle/>
        <a:p>
          <a:r>
            <a:rPr lang="en-US"/>
            <a:t>Trustworthy</a:t>
          </a:r>
          <a:endParaRPr lang="tr-TR"/>
        </a:p>
      </dgm:t>
    </dgm:pt>
    <dgm:pt modelId="{79B4D4E5-D003-9A4A-A88F-E66CA8535198}" type="parTrans" cxnId="{FE6938A4-DD03-C349-A9EC-EE37C96953C0}">
      <dgm:prSet/>
      <dgm:spPr/>
      <dgm:t>
        <a:bodyPr/>
        <a:lstStyle/>
        <a:p>
          <a:endParaRPr lang="tr-TR"/>
        </a:p>
      </dgm:t>
    </dgm:pt>
    <dgm:pt modelId="{C053DC34-D0F1-684E-A4B3-ED18A5D64127}" type="sibTrans" cxnId="{FE6938A4-DD03-C349-A9EC-EE37C96953C0}">
      <dgm:prSet/>
      <dgm:spPr/>
      <dgm:t>
        <a:bodyPr/>
        <a:lstStyle/>
        <a:p>
          <a:endParaRPr lang="tr-TR"/>
        </a:p>
      </dgm:t>
    </dgm:pt>
    <dgm:pt modelId="{5AE309AF-4B5D-8A49-A2EC-E41D602B0736}">
      <dgm:prSet/>
      <dgm:spPr/>
      <dgm:t>
        <a:bodyPr/>
        <a:lstStyle/>
        <a:p>
          <a:r>
            <a:rPr lang="en-US" dirty="0"/>
            <a:t>Strong Board</a:t>
          </a:r>
          <a:endParaRPr lang="tr-TR" dirty="0"/>
        </a:p>
      </dgm:t>
    </dgm:pt>
    <dgm:pt modelId="{5EF1AFC3-97C8-5F44-9647-F3DA535BC5DC}" type="parTrans" cxnId="{F273A184-406E-E540-8ACB-F16542AA2E8A}">
      <dgm:prSet/>
      <dgm:spPr/>
      <dgm:t>
        <a:bodyPr/>
        <a:lstStyle/>
        <a:p>
          <a:endParaRPr lang="tr-TR"/>
        </a:p>
      </dgm:t>
    </dgm:pt>
    <dgm:pt modelId="{DF810265-9E80-B746-9708-A8F95FA807D2}" type="sibTrans" cxnId="{F273A184-406E-E540-8ACB-F16542AA2E8A}">
      <dgm:prSet/>
      <dgm:spPr/>
      <dgm:t>
        <a:bodyPr/>
        <a:lstStyle/>
        <a:p>
          <a:endParaRPr lang="tr-TR"/>
        </a:p>
      </dgm:t>
    </dgm:pt>
    <dgm:pt modelId="{A6AE9906-2AAE-4E41-84B0-30018EAC24F4}">
      <dgm:prSet/>
      <dgm:spPr/>
      <dgm:t>
        <a:bodyPr/>
        <a:lstStyle/>
        <a:p>
          <a:r>
            <a:rPr lang="en-US"/>
            <a:t>Cost effective</a:t>
          </a:r>
          <a:endParaRPr lang="tr-TR"/>
        </a:p>
      </dgm:t>
    </dgm:pt>
    <dgm:pt modelId="{96177735-657A-204C-86EF-DE7453359245}" type="parTrans" cxnId="{ED6E084D-3175-4842-A487-DD63C2D4F069}">
      <dgm:prSet/>
      <dgm:spPr/>
      <dgm:t>
        <a:bodyPr/>
        <a:lstStyle/>
        <a:p>
          <a:endParaRPr lang="tr-TR"/>
        </a:p>
      </dgm:t>
    </dgm:pt>
    <dgm:pt modelId="{7D3ECC81-AD81-B94B-9045-3EC9D8283923}" type="sibTrans" cxnId="{ED6E084D-3175-4842-A487-DD63C2D4F069}">
      <dgm:prSet/>
      <dgm:spPr/>
      <dgm:t>
        <a:bodyPr/>
        <a:lstStyle/>
        <a:p>
          <a:endParaRPr lang="tr-TR"/>
        </a:p>
      </dgm:t>
    </dgm:pt>
    <dgm:pt modelId="{5BBF0CC2-9F07-724B-A2C2-955102E7AEF7}">
      <dgm:prSet/>
      <dgm:spPr/>
      <dgm:t>
        <a:bodyPr/>
        <a:lstStyle/>
        <a:p>
          <a:r>
            <a:rPr lang="en-US"/>
            <a:t>Easy Access</a:t>
          </a:r>
          <a:endParaRPr lang="tr-TR"/>
        </a:p>
      </dgm:t>
    </dgm:pt>
    <dgm:pt modelId="{781AFEB9-2484-2848-814E-9663F62DE794}" type="parTrans" cxnId="{4662B26A-3559-804A-8ADD-EC6C6F2E3796}">
      <dgm:prSet/>
      <dgm:spPr/>
      <dgm:t>
        <a:bodyPr/>
        <a:lstStyle/>
        <a:p>
          <a:endParaRPr lang="tr-TR"/>
        </a:p>
      </dgm:t>
    </dgm:pt>
    <dgm:pt modelId="{70E12556-BA99-CB4A-8D18-A2F864438B2D}" type="sibTrans" cxnId="{4662B26A-3559-804A-8ADD-EC6C6F2E3796}">
      <dgm:prSet/>
      <dgm:spPr/>
      <dgm:t>
        <a:bodyPr/>
        <a:lstStyle/>
        <a:p>
          <a:endParaRPr lang="tr-TR"/>
        </a:p>
      </dgm:t>
    </dgm:pt>
    <dgm:pt modelId="{8C161406-CB35-BD4B-A5EC-3FC99FCD7681}">
      <dgm:prSet/>
      <dgm:spPr/>
      <dgm:t>
        <a:bodyPr/>
        <a:lstStyle/>
        <a:p>
          <a:r>
            <a:rPr lang="en-US"/>
            <a:t>Enforcement</a:t>
          </a:r>
          <a:endParaRPr lang="tr-TR"/>
        </a:p>
      </dgm:t>
    </dgm:pt>
    <dgm:pt modelId="{839C6FFA-8236-5047-96C0-A98F94F6CC0E}" type="parTrans" cxnId="{A13AB916-FB49-CE41-A4F0-80C7986C6FE8}">
      <dgm:prSet/>
      <dgm:spPr/>
      <dgm:t>
        <a:bodyPr/>
        <a:lstStyle/>
        <a:p>
          <a:endParaRPr lang="tr-TR"/>
        </a:p>
      </dgm:t>
    </dgm:pt>
    <dgm:pt modelId="{703C404D-8072-E64F-9FF2-3E7DF17AEA67}" type="sibTrans" cxnId="{A13AB916-FB49-CE41-A4F0-80C7986C6FE8}">
      <dgm:prSet/>
      <dgm:spPr/>
      <dgm:t>
        <a:bodyPr/>
        <a:lstStyle/>
        <a:p>
          <a:endParaRPr lang="tr-TR"/>
        </a:p>
      </dgm:t>
    </dgm:pt>
    <dgm:pt modelId="{EA0D4E35-953A-DC41-8277-B60D3FA886DA}">
      <dgm:prSet/>
      <dgm:spPr/>
      <dgm:t>
        <a:bodyPr/>
        <a:lstStyle/>
        <a:p>
          <a:r>
            <a:rPr lang="tr-TR" dirty="0" err="1"/>
            <a:t>Expert</a:t>
          </a:r>
          <a:r>
            <a:rPr lang="tr-TR" dirty="0"/>
            <a:t> </a:t>
          </a:r>
          <a:r>
            <a:rPr lang="tr-TR" dirty="0" err="1"/>
            <a:t>Arbitrators</a:t>
          </a:r>
          <a:endParaRPr lang="tr-TR" dirty="0"/>
        </a:p>
      </dgm:t>
    </dgm:pt>
    <dgm:pt modelId="{63307E21-D993-B24C-A89E-B3E7BE71131D}" type="parTrans" cxnId="{84112200-724A-4540-A56E-4B68FA1BB374}">
      <dgm:prSet/>
      <dgm:spPr/>
      <dgm:t>
        <a:bodyPr/>
        <a:lstStyle/>
        <a:p>
          <a:endParaRPr lang="tr-TR"/>
        </a:p>
      </dgm:t>
    </dgm:pt>
    <dgm:pt modelId="{9412624D-F680-2740-985F-6F3A5A274EC4}" type="sibTrans" cxnId="{84112200-724A-4540-A56E-4B68FA1BB374}">
      <dgm:prSet/>
      <dgm:spPr/>
      <dgm:t>
        <a:bodyPr/>
        <a:lstStyle/>
        <a:p>
          <a:endParaRPr lang="tr-TR"/>
        </a:p>
      </dgm:t>
    </dgm:pt>
    <dgm:pt modelId="{42F27482-5351-E242-A6E1-832E74FD1A20}">
      <dgm:prSet/>
      <dgm:spPr/>
      <dgm:t>
        <a:bodyPr/>
        <a:lstStyle/>
        <a:p>
          <a:r>
            <a:rPr lang="tr-TR" dirty="0" err="1"/>
            <a:t>Speed</a:t>
          </a:r>
          <a:endParaRPr lang="tr-TR" dirty="0"/>
        </a:p>
      </dgm:t>
    </dgm:pt>
    <dgm:pt modelId="{48F5C0F6-03D0-1745-AB2B-303E7A4353A5}" type="parTrans" cxnId="{1B385F88-05B1-0B40-961C-061F5C05F725}">
      <dgm:prSet/>
      <dgm:spPr/>
      <dgm:t>
        <a:bodyPr/>
        <a:lstStyle/>
        <a:p>
          <a:endParaRPr lang="tr-TR"/>
        </a:p>
      </dgm:t>
    </dgm:pt>
    <dgm:pt modelId="{E10D7452-5B15-8A4F-9DFD-7160F27261F4}" type="sibTrans" cxnId="{1B385F88-05B1-0B40-961C-061F5C05F725}">
      <dgm:prSet/>
      <dgm:spPr/>
      <dgm:t>
        <a:bodyPr/>
        <a:lstStyle/>
        <a:p>
          <a:endParaRPr lang="tr-TR"/>
        </a:p>
      </dgm:t>
    </dgm:pt>
    <dgm:pt modelId="{27A882BF-472F-CF44-804D-64783C5B966E}" type="pres">
      <dgm:prSet presAssocID="{58B1CD6E-B909-D848-9303-03F46EC8711F}" presName="compositeShape" presStyleCnt="0">
        <dgm:presLayoutVars>
          <dgm:dir/>
          <dgm:resizeHandles/>
        </dgm:presLayoutVars>
      </dgm:prSet>
      <dgm:spPr/>
    </dgm:pt>
    <dgm:pt modelId="{E2E51B28-2A7E-3546-9BB7-3AD7B9078AE5}" type="pres">
      <dgm:prSet presAssocID="{58B1CD6E-B909-D848-9303-03F46EC8711F}" presName="pyramid" presStyleLbl="node1" presStyleIdx="0" presStyleCnt="1" custLinFactNeighborX="1169" custLinFactNeighborY="-997"/>
      <dgm:spPr/>
    </dgm:pt>
    <dgm:pt modelId="{3A41DD96-FB9F-CE40-BF27-AC5B84176F9E}" type="pres">
      <dgm:prSet presAssocID="{58B1CD6E-B909-D848-9303-03F46EC8711F}" presName="theList" presStyleCnt="0"/>
      <dgm:spPr/>
    </dgm:pt>
    <dgm:pt modelId="{E8483862-74C2-214B-B033-30501C7B508D}" type="pres">
      <dgm:prSet presAssocID="{530C0C25-31BD-EE4F-B287-3CA41331C2D2}" presName="aNode" presStyleLbl="fgAcc1" presStyleIdx="0" presStyleCnt="7">
        <dgm:presLayoutVars>
          <dgm:bulletEnabled val="1"/>
        </dgm:presLayoutVars>
      </dgm:prSet>
      <dgm:spPr/>
    </dgm:pt>
    <dgm:pt modelId="{D9F49747-EEDA-6244-9031-2E3296EB7E89}" type="pres">
      <dgm:prSet presAssocID="{530C0C25-31BD-EE4F-B287-3CA41331C2D2}" presName="aSpace" presStyleCnt="0"/>
      <dgm:spPr/>
    </dgm:pt>
    <dgm:pt modelId="{7FC79352-02FE-2D43-B7E3-C8AE1B87C16C}" type="pres">
      <dgm:prSet presAssocID="{5AE309AF-4B5D-8A49-A2EC-E41D602B0736}" presName="aNode" presStyleLbl="fgAcc1" presStyleIdx="1" presStyleCnt="7">
        <dgm:presLayoutVars>
          <dgm:bulletEnabled val="1"/>
        </dgm:presLayoutVars>
      </dgm:prSet>
      <dgm:spPr/>
    </dgm:pt>
    <dgm:pt modelId="{1140DBD4-E9D8-644F-864A-CB66D32B98B7}" type="pres">
      <dgm:prSet presAssocID="{5AE309AF-4B5D-8A49-A2EC-E41D602B0736}" presName="aSpace" presStyleCnt="0"/>
      <dgm:spPr/>
    </dgm:pt>
    <dgm:pt modelId="{96CA0516-C414-9A4B-8F91-62094BE6DCFB}" type="pres">
      <dgm:prSet presAssocID="{42F27482-5351-E242-A6E1-832E74FD1A20}" presName="aNode" presStyleLbl="fgAcc1" presStyleIdx="2" presStyleCnt="7">
        <dgm:presLayoutVars>
          <dgm:bulletEnabled val="1"/>
        </dgm:presLayoutVars>
      </dgm:prSet>
      <dgm:spPr/>
    </dgm:pt>
    <dgm:pt modelId="{611F5102-69A0-BE47-8BE5-31CDABDA9769}" type="pres">
      <dgm:prSet presAssocID="{42F27482-5351-E242-A6E1-832E74FD1A20}" presName="aSpace" presStyleCnt="0"/>
      <dgm:spPr/>
    </dgm:pt>
    <dgm:pt modelId="{B2BB15BB-6613-2840-818B-E232DE540CC8}" type="pres">
      <dgm:prSet presAssocID="{EA0D4E35-953A-DC41-8277-B60D3FA886DA}" presName="aNode" presStyleLbl="fgAcc1" presStyleIdx="3" presStyleCnt="7">
        <dgm:presLayoutVars>
          <dgm:bulletEnabled val="1"/>
        </dgm:presLayoutVars>
      </dgm:prSet>
      <dgm:spPr/>
    </dgm:pt>
    <dgm:pt modelId="{44ECAB4E-9701-564E-B87D-7C319DEB4F48}" type="pres">
      <dgm:prSet presAssocID="{EA0D4E35-953A-DC41-8277-B60D3FA886DA}" presName="aSpace" presStyleCnt="0"/>
      <dgm:spPr/>
    </dgm:pt>
    <dgm:pt modelId="{A631ED2A-63C1-4547-9129-8193C8E68DE1}" type="pres">
      <dgm:prSet presAssocID="{A6AE9906-2AAE-4E41-84B0-30018EAC24F4}" presName="aNode" presStyleLbl="fgAcc1" presStyleIdx="4" presStyleCnt="7">
        <dgm:presLayoutVars>
          <dgm:bulletEnabled val="1"/>
        </dgm:presLayoutVars>
      </dgm:prSet>
      <dgm:spPr/>
    </dgm:pt>
    <dgm:pt modelId="{79D0F616-F792-974A-97A6-7A14AA45D5D6}" type="pres">
      <dgm:prSet presAssocID="{A6AE9906-2AAE-4E41-84B0-30018EAC24F4}" presName="aSpace" presStyleCnt="0"/>
      <dgm:spPr/>
    </dgm:pt>
    <dgm:pt modelId="{3D3955E5-34B6-FA44-AC55-9F9DF97CB147}" type="pres">
      <dgm:prSet presAssocID="{5BBF0CC2-9F07-724B-A2C2-955102E7AEF7}" presName="aNode" presStyleLbl="fgAcc1" presStyleIdx="5" presStyleCnt="7">
        <dgm:presLayoutVars>
          <dgm:bulletEnabled val="1"/>
        </dgm:presLayoutVars>
      </dgm:prSet>
      <dgm:spPr/>
    </dgm:pt>
    <dgm:pt modelId="{95311FD1-EBDC-ED43-B40A-2DA1BF71C7E0}" type="pres">
      <dgm:prSet presAssocID="{5BBF0CC2-9F07-724B-A2C2-955102E7AEF7}" presName="aSpace" presStyleCnt="0"/>
      <dgm:spPr/>
    </dgm:pt>
    <dgm:pt modelId="{E95B060E-B62E-014A-A6B7-243D4F2A9C40}" type="pres">
      <dgm:prSet presAssocID="{8C161406-CB35-BD4B-A5EC-3FC99FCD7681}" presName="aNode" presStyleLbl="fgAcc1" presStyleIdx="6" presStyleCnt="7">
        <dgm:presLayoutVars>
          <dgm:bulletEnabled val="1"/>
        </dgm:presLayoutVars>
      </dgm:prSet>
      <dgm:spPr/>
    </dgm:pt>
    <dgm:pt modelId="{AB1B7D2C-DC60-8043-8C22-1F6F167A9D75}" type="pres">
      <dgm:prSet presAssocID="{8C161406-CB35-BD4B-A5EC-3FC99FCD7681}" presName="aSpace" presStyleCnt="0"/>
      <dgm:spPr/>
    </dgm:pt>
  </dgm:ptLst>
  <dgm:cxnLst>
    <dgm:cxn modelId="{84112200-724A-4540-A56E-4B68FA1BB374}" srcId="{58B1CD6E-B909-D848-9303-03F46EC8711F}" destId="{EA0D4E35-953A-DC41-8277-B60D3FA886DA}" srcOrd="3" destOrd="0" parTransId="{63307E21-D993-B24C-A89E-B3E7BE71131D}" sibTransId="{9412624D-F680-2740-985F-6F3A5A274EC4}"/>
    <dgm:cxn modelId="{A13AB916-FB49-CE41-A4F0-80C7986C6FE8}" srcId="{58B1CD6E-B909-D848-9303-03F46EC8711F}" destId="{8C161406-CB35-BD4B-A5EC-3FC99FCD7681}" srcOrd="6" destOrd="0" parTransId="{839C6FFA-8236-5047-96C0-A98F94F6CC0E}" sibTransId="{703C404D-8072-E64F-9FF2-3E7DF17AEA67}"/>
    <dgm:cxn modelId="{D144022C-ACBA-5043-8A87-FAF5E82D20F0}" type="presOf" srcId="{5BBF0CC2-9F07-724B-A2C2-955102E7AEF7}" destId="{3D3955E5-34B6-FA44-AC55-9F9DF97CB147}" srcOrd="0" destOrd="0" presId="urn:microsoft.com/office/officeart/2005/8/layout/pyramid2"/>
    <dgm:cxn modelId="{BBE9A145-0B09-A04A-84EE-0530B3037534}" type="presOf" srcId="{58B1CD6E-B909-D848-9303-03F46EC8711F}" destId="{27A882BF-472F-CF44-804D-64783C5B966E}" srcOrd="0" destOrd="0" presId="urn:microsoft.com/office/officeart/2005/8/layout/pyramid2"/>
    <dgm:cxn modelId="{29D1A446-56C1-2243-894D-B3E424516C5E}" type="presOf" srcId="{A6AE9906-2AAE-4E41-84B0-30018EAC24F4}" destId="{A631ED2A-63C1-4547-9129-8193C8E68DE1}" srcOrd="0" destOrd="0" presId="urn:microsoft.com/office/officeart/2005/8/layout/pyramid2"/>
    <dgm:cxn modelId="{ED6E084D-3175-4842-A487-DD63C2D4F069}" srcId="{58B1CD6E-B909-D848-9303-03F46EC8711F}" destId="{A6AE9906-2AAE-4E41-84B0-30018EAC24F4}" srcOrd="4" destOrd="0" parTransId="{96177735-657A-204C-86EF-DE7453359245}" sibTransId="{7D3ECC81-AD81-B94B-9045-3EC9D8283923}"/>
    <dgm:cxn modelId="{4662B26A-3559-804A-8ADD-EC6C6F2E3796}" srcId="{58B1CD6E-B909-D848-9303-03F46EC8711F}" destId="{5BBF0CC2-9F07-724B-A2C2-955102E7AEF7}" srcOrd="5" destOrd="0" parTransId="{781AFEB9-2484-2848-814E-9663F62DE794}" sibTransId="{70E12556-BA99-CB4A-8D18-A2F864438B2D}"/>
    <dgm:cxn modelId="{FE18CA6E-37A0-C340-AC08-2B74AEB4F0BC}" type="presOf" srcId="{8C161406-CB35-BD4B-A5EC-3FC99FCD7681}" destId="{E95B060E-B62E-014A-A6B7-243D4F2A9C40}" srcOrd="0" destOrd="0" presId="urn:microsoft.com/office/officeart/2005/8/layout/pyramid2"/>
    <dgm:cxn modelId="{F273A184-406E-E540-8ACB-F16542AA2E8A}" srcId="{58B1CD6E-B909-D848-9303-03F46EC8711F}" destId="{5AE309AF-4B5D-8A49-A2EC-E41D602B0736}" srcOrd="1" destOrd="0" parTransId="{5EF1AFC3-97C8-5F44-9647-F3DA535BC5DC}" sibTransId="{DF810265-9E80-B746-9708-A8F95FA807D2}"/>
    <dgm:cxn modelId="{1B385F88-05B1-0B40-961C-061F5C05F725}" srcId="{58B1CD6E-B909-D848-9303-03F46EC8711F}" destId="{42F27482-5351-E242-A6E1-832E74FD1A20}" srcOrd="2" destOrd="0" parTransId="{48F5C0F6-03D0-1745-AB2B-303E7A4353A5}" sibTransId="{E10D7452-5B15-8A4F-9DFD-7160F27261F4}"/>
    <dgm:cxn modelId="{6552A897-BA06-A044-A111-716A8C17410E}" type="presOf" srcId="{530C0C25-31BD-EE4F-B287-3CA41331C2D2}" destId="{E8483862-74C2-214B-B033-30501C7B508D}" srcOrd="0" destOrd="0" presId="urn:microsoft.com/office/officeart/2005/8/layout/pyramid2"/>
    <dgm:cxn modelId="{FE6938A4-DD03-C349-A9EC-EE37C96953C0}" srcId="{58B1CD6E-B909-D848-9303-03F46EC8711F}" destId="{530C0C25-31BD-EE4F-B287-3CA41331C2D2}" srcOrd="0" destOrd="0" parTransId="{79B4D4E5-D003-9A4A-A88F-E66CA8535198}" sibTransId="{C053DC34-D0F1-684E-A4B3-ED18A5D64127}"/>
    <dgm:cxn modelId="{DBF3C9C0-06CD-0B48-A2F0-1A1D63E3C31F}" type="presOf" srcId="{5AE309AF-4B5D-8A49-A2EC-E41D602B0736}" destId="{7FC79352-02FE-2D43-B7E3-C8AE1B87C16C}" srcOrd="0" destOrd="0" presId="urn:microsoft.com/office/officeart/2005/8/layout/pyramid2"/>
    <dgm:cxn modelId="{588AA4D2-23D8-3F4D-BCC3-036FF283B962}" type="presOf" srcId="{42F27482-5351-E242-A6E1-832E74FD1A20}" destId="{96CA0516-C414-9A4B-8F91-62094BE6DCFB}" srcOrd="0" destOrd="0" presId="urn:microsoft.com/office/officeart/2005/8/layout/pyramid2"/>
    <dgm:cxn modelId="{397FF4F2-C222-4744-9535-4B95A25AD2AC}" type="presOf" srcId="{EA0D4E35-953A-DC41-8277-B60D3FA886DA}" destId="{B2BB15BB-6613-2840-818B-E232DE540CC8}" srcOrd="0" destOrd="0" presId="urn:microsoft.com/office/officeart/2005/8/layout/pyramid2"/>
    <dgm:cxn modelId="{C996EA5C-0F30-A540-8FD7-9347FFE26D23}" type="presParOf" srcId="{27A882BF-472F-CF44-804D-64783C5B966E}" destId="{E2E51B28-2A7E-3546-9BB7-3AD7B9078AE5}" srcOrd="0" destOrd="0" presId="urn:microsoft.com/office/officeart/2005/8/layout/pyramid2"/>
    <dgm:cxn modelId="{08DDFCA9-59D5-0A45-AB74-DDB3AD222C09}" type="presParOf" srcId="{27A882BF-472F-CF44-804D-64783C5B966E}" destId="{3A41DD96-FB9F-CE40-BF27-AC5B84176F9E}" srcOrd="1" destOrd="0" presId="urn:microsoft.com/office/officeart/2005/8/layout/pyramid2"/>
    <dgm:cxn modelId="{00435427-D420-DB4E-873F-1E55ECAC2ACF}" type="presParOf" srcId="{3A41DD96-FB9F-CE40-BF27-AC5B84176F9E}" destId="{E8483862-74C2-214B-B033-30501C7B508D}" srcOrd="0" destOrd="0" presId="urn:microsoft.com/office/officeart/2005/8/layout/pyramid2"/>
    <dgm:cxn modelId="{EA774A65-B596-C845-8A46-D64F8C8DF604}" type="presParOf" srcId="{3A41DD96-FB9F-CE40-BF27-AC5B84176F9E}" destId="{D9F49747-EEDA-6244-9031-2E3296EB7E89}" srcOrd="1" destOrd="0" presId="urn:microsoft.com/office/officeart/2005/8/layout/pyramid2"/>
    <dgm:cxn modelId="{4A996235-2017-5F48-898A-ACD6101A7A73}" type="presParOf" srcId="{3A41DD96-FB9F-CE40-BF27-AC5B84176F9E}" destId="{7FC79352-02FE-2D43-B7E3-C8AE1B87C16C}" srcOrd="2" destOrd="0" presId="urn:microsoft.com/office/officeart/2005/8/layout/pyramid2"/>
    <dgm:cxn modelId="{63DF5C11-15B2-FD4E-88B0-94B21E9AD497}" type="presParOf" srcId="{3A41DD96-FB9F-CE40-BF27-AC5B84176F9E}" destId="{1140DBD4-E9D8-644F-864A-CB66D32B98B7}" srcOrd="3" destOrd="0" presId="urn:microsoft.com/office/officeart/2005/8/layout/pyramid2"/>
    <dgm:cxn modelId="{3A357C54-71F3-E04A-B27D-D449C1A4D5B6}" type="presParOf" srcId="{3A41DD96-FB9F-CE40-BF27-AC5B84176F9E}" destId="{96CA0516-C414-9A4B-8F91-62094BE6DCFB}" srcOrd="4" destOrd="0" presId="urn:microsoft.com/office/officeart/2005/8/layout/pyramid2"/>
    <dgm:cxn modelId="{7A5C2A5D-672E-C74F-9C26-E58EA9ABA722}" type="presParOf" srcId="{3A41DD96-FB9F-CE40-BF27-AC5B84176F9E}" destId="{611F5102-69A0-BE47-8BE5-31CDABDA9769}" srcOrd="5" destOrd="0" presId="urn:microsoft.com/office/officeart/2005/8/layout/pyramid2"/>
    <dgm:cxn modelId="{E3645E71-B2FD-1C4C-9155-ED4ECF56B927}" type="presParOf" srcId="{3A41DD96-FB9F-CE40-BF27-AC5B84176F9E}" destId="{B2BB15BB-6613-2840-818B-E232DE540CC8}" srcOrd="6" destOrd="0" presId="urn:microsoft.com/office/officeart/2005/8/layout/pyramid2"/>
    <dgm:cxn modelId="{C63E719C-504C-164A-AFF5-CE64226D80E0}" type="presParOf" srcId="{3A41DD96-FB9F-CE40-BF27-AC5B84176F9E}" destId="{44ECAB4E-9701-564E-B87D-7C319DEB4F48}" srcOrd="7" destOrd="0" presId="urn:microsoft.com/office/officeart/2005/8/layout/pyramid2"/>
    <dgm:cxn modelId="{894F2637-A694-A74B-B3AE-C674FA0A19B1}" type="presParOf" srcId="{3A41DD96-FB9F-CE40-BF27-AC5B84176F9E}" destId="{A631ED2A-63C1-4547-9129-8193C8E68DE1}" srcOrd="8" destOrd="0" presId="urn:microsoft.com/office/officeart/2005/8/layout/pyramid2"/>
    <dgm:cxn modelId="{8246087E-8804-E743-AED4-D402AC259CBA}" type="presParOf" srcId="{3A41DD96-FB9F-CE40-BF27-AC5B84176F9E}" destId="{79D0F616-F792-974A-97A6-7A14AA45D5D6}" srcOrd="9" destOrd="0" presId="urn:microsoft.com/office/officeart/2005/8/layout/pyramid2"/>
    <dgm:cxn modelId="{9210E5CF-FCFF-994F-BA11-41EFBA9DECAA}" type="presParOf" srcId="{3A41DD96-FB9F-CE40-BF27-AC5B84176F9E}" destId="{3D3955E5-34B6-FA44-AC55-9F9DF97CB147}" srcOrd="10" destOrd="0" presId="urn:microsoft.com/office/officeart/2005/8/layout/pyramid2"/>
    <dgm:cxn modelId="{1C3887E8-99C6-EC4E-A4F9-7C859CDC749F}" type="presParOf" srcId="{3A41DD96-FB9F-CE40-BF27-AC5B84176F9E}" destId="{95311FD1-EBDC-ED43-B40A-2DA1BF71C7E0}" srcOrd="11" destOrd="0" presId="urn:microsoft.com/office/officeart/2005/8/layout/pyramid2"/>
    <dgm:cxn modelId="{D45255D7-7EFC-1844-B9D8-373607DAF973}" type="presParOf" srcId="{3A41DD96-FB9F-CE40-BF27-AC5B84176F9E}" destId="{E95B060E-B62E-014A-A6B7-243D4F2A9C40}" srcOrd="12" destOrd="0" presId="urn:microsoft.com/office/officeart/2005/8/layout/pyramid2"/>
    <dgm:cxn modelId="{36B92F80-3033-A947-9AE3-89665026D85E}" type="presParOf" srcId="{3A41DD96-FB9F-CE40-BF27-AC5B84176F9E}" destId="{AB1B7D2C-DC60-8043-8C22-1F6F167A9D75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C13DB-3068-8142-8D9A-8EDC49BBB2FA}">
      <dsp:nvSpPr>
        <dsp:cNvPr id="0" name=""/>
        <dsp:cNvSpPr/>
      </dsp:nvSpPr>
      <dsp:spPr>
        <a:xfrm>
          <a:off x="853679" y="26618"/>
          <a:ext cx="9732944" cy="97329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600" b="1" i="0" kern="1200" baseline="0" dirty="0" err="1"/>
            <a:t>Complex</a:t>
          </a:r>
          <a:r>
            <a:rPr lang="tr-TR" sz="4600" b="1" i="0" kern="1200" baseline="0" dirty="0"/>
            <a:t> </a:t>
          </a:r>
          <a:r>
            <a:rPr lang="tr-TR" sz="4600" b="1" i="0" kern="1200" baseline="0" dirty="0" err="1"/>
            <a:t>Structure</a:t>
          </a:r>
          <a:r>
            <a:rPr lang="tr-TR" sz="4600" b="1" i="0" kern="1200" baseline="0" dirty="0"/>
            <a:t>:</a:t>
          </a:r>
          <a:r>
            <a:rPr lang="tr-TR" sz="4600" b="0" i="0" kern="1200" baseline="0" dirty="0"/>
            <a:t> Multi-</a:t>
          </a:r>
          <a:r>
            <a:rPr lang="tr-TR" sz="4600" b="0" i="0" kern="1200" baseline="0" dirty="0" err="1"/>
            <a:t>party</a:t>
          </a:r>
          <a:r>
            <a:rPr lang="tr-TR" sz="4600" b="0" i="0" kern="1200" baseline="0" dirty="0"/>
            <a:t> </a:t>
          </a:r>
          <a:r>
            <a:rPr lang="tr-TR" sz="4600" b="0" i="0" kern="1200" baseline="0" dirty="0" err="1"/>
            <a:t>relationships</a:t>
          </a:r>
          <a:r>
            <a:rPr lang="tr-TR" sz="4600" b="0" i="0" kern="1200" baseline="0" dirty="0"/>
            <a:t> (</a:t>
          </a:r>
          <a:r>
            <a:rPr lang="tr-TR" sz="4600" b="0" i="0" kern="1200" baseline="0" dirty="0" err="1"/>
            <a:t>employers</a:t>
          </a:r>
          <a:r>
            <a:rPr lang="tr-TR" sz="4600" b="0" i="0" kern="1200" baseline="0" dirty="0"/>
            <a:t>, </a:t>
          </a:r>
          <a:r>
            <a:rPr lang="tr-TR" sz="4600" b="0" i="0" kern="1200" baseline="0" dirty="0" err="1"/>
            <a:t>contractors</a:t>
          </a:r>
          <a:r>
            <a:rPr lang="tr-TR" sz="4600" b="0" i="0" kern="1200" baseline="0" dirty="0"/>
            <a:t>, </a:t>
          </a:r>
          <a:r>
            <a:rPr lang="tr-TR" sz="4600" b="0" i="0" kern="1200" baseline="0" dirty="0" err="1"/>
            <a:t>subcontractors</a:t>
          </a:r>
          <a:r>
            <a:rPr lang="tr-TR" sz="4600" b="0" i="0" kern="1200" baseline="0" dirty="0"/>
            <a:t>, </a:t>
          </a:r>
          <a:r>
            <a:rPr lang="tr-TR" sz="4600" b="0" i="0" kern="1200" baseline="0" dirty="0" err="1"/>
            <a:t>consultants</a:t>
          </a:r>
          <a:r>
            <a:rPr lang="tr-TR" sz="4600" b="0" i="0" kern="1200" baseline="0" dirty="0"/>
            <a:t>) </a:t>
          </a:r>
          <a:r>
            <a:rPr lang="tr-TR" sz="4600" b="0" i="0" kern="1200" baseline="0" dirty="0" err="1"/>
            <a:t>spanning</a:t>
          </a:r>
          <a:r>
            <a:rPr lang="tr-TR" sz="4600" b="0" i="0" kern="1200" baseline="0" dirty="0"/>
            <a:t> </a:t>
          </a:r>
          <a:r>
            <a:rPr lang="tr-TR" sz="4600" b="0" i="0" kern="1200" baseline="0" dirty="0" err="1"/>
            <a:t>over</a:t>
          </a:r>
          <a:r>
            <a:rPr lang="tr-TR" sz="4600" b="0" i="0" kern="1200" baseline="0" dirty="0"/>
            <a:t> </a:t>
          </a:r>
          <a:r>
            <a:rPr lang="tr-TR" sz="4600" b="0" i="0" kern="1200" baseline="0" dirty="0" err="1"/>
            <a:t>long</a:t>
          </a:r>
          <a:r>
            <a:rPr lang="tr-TR" sz="4600" b="0" i="0" kern="1200" baseline="0" dirty="0"/>
            <a:t> </a:t>
          </a:r>
          <a:r>
            <a:rPr lang="tr-TR" sz="4600" b="0" i="0" kern="1200" baseline="0" dirty="0" err="1"/>
            <a:t>periods</a:t>
          </a:r>
          <a:r>
            <a:rPr lang="tr-TR" sz="4600" b="0" i="0" kern="1200" baseline="0" dirty="0"/>
            <a:t>.</a:t>
          </a:r>
          <a:endParaRPr lang="tr-TR" sz="4600" kern="1200" dirty="0"/>
        </a:p>
      </dsp:txBody>
      <dsp:txXfrm>
        <a:off x="2212784" y="1174341"/>
        <a:ext cx="5611787" cy="7437497"/>
      </dsp:txXfrm>
    </dsp:sp>
    <dsp:sp modelId="{CAAC7315-BA99-AF42-AE20-33F9F5200848}">
      <dsp:nvSpPr>
        <dsp:cNvPr id="0" name=""/>
        <dsp:cNvSpPr/>
      </dsp:nvSpPr>
      <dsp:spPr>
        <a:xfrm>
          <a:off x="7868414" y="26618"/>
          <a:ext cx="9732944" cy="97329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600" b="1" i="0" kern="1200" baseline="0"/>
            <a:t>Dispute Types at ISTAC:</a:t>
          </a:r>
          <a:endParaRPr lang="tr-TR" sz="4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600" b="0" i="0" kern="1200" baseline="0" dirty="0" err="1"/>
            <a:t>Extension</a:t>
          </a:r>
          <a:r>
            <a:rPr lang="tr-TR" sz="3600" b="0" i="0" kern="1200" baseline="0" dirty="0"/>
            <a:t> of time (EOT) </a:t>
          </a:r>
          <a:r>
            <a:rPr lang="tr-TR" sz="3600" b="0" i="0" kern="1200" baseline="0" dirty="0" err="1"/>
            <a:t>and</a:t>
          </a:r>
          <a:r>
            <a:rPr lang="tr-TR" sz="3600" b="0" i="0" kern="1200" baseline="0" dirty="0"/>
            <a:t> </a:t>
          </a:r>
          <a:r>
            <a:rPr lang="tr-TR" sz="3600" b="0" i="0" kern="1200" baseline="0" dirty="0" err="1"/>
            <a:t>liquidated</a:t>
          </a:r>
          <a:r>
            <a:rPr lang="tr-TR" sz="3600" b="0" i="0" kern="1200" baseline="0" dirty="0"/>
            <a:t> </a:t>
          </a:r>
          <a:r>
            <a:rPr lang="tr-TR" sz="3600" b="0" i="0" kern="1200" baseline="0" dirty="0" err="1"/>
            <a:t>damages</a:t>
          </a:r>
          <a:endParaRPr lang="tr-TR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600" kern="1200" dirty="0"/>
            <a:t>Adaptation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600" b="0" i="0" kern="1200" baseline="0" dirty="0" err="1"/>
            <a:t>Progress</a:t>
          </a:r>
          <a:r>
            <a:rPr lang="tr-TR" sz="3600" b="0" i="0" kern="1200" baseline="0" dirty="0"/>
            <a:t> </a:t>
          </a:r>
          <a:r>
            <a:rPr lang="tr-TR" sz="3600" b="0" i="0" kern="1200" baseline="0" dirty="0" err="1"/>
            <a:t>payments</a:t>
          </a:r>
          <a:r>
            <a:rPr lang="tr-TR" sz="3600" b="0" i="0" kern="1200" baseline="0" dirty="0"/>
            <a:t> </a:t>
          </a:r>
          <a:r>
            <a:rPr lang="tr-TR" sz="3600" b="0" i="0" kern="1200" baseline="0" dirty="0" err="1"/>
            <a:t>and</a:t>
          </a:r>
          <a:r>
            <a:rPr lang="tr-TR" sz="3600" b="0" i="0" kern="1200" baseline="0" dirty="0"/>
            <a:t> </a:t>
          </a:r>
          <a:r>
            <a:rPr lang="tr-TR" sz="3600" b="0" i="0" kern="1200" baseline="0" dirty="0" err="1"/>
            <a:t>claims</a:t>
          </a:r>
          <a:r>
            <a:rPr lang="tr-TR" sz="3600" b="0" i="0" kern="1200" baseline="0" dirty="0"/>
            <a:t> </a:t>
          </a:r>
          <a:r>
            <a:rPr lang="tr-TR" sz="3600" b="0" i="0" kern="1200" baseline="0" dirty="0" err="1"/>
            <a:t>for</a:t>
          </a:r>
          <a:r>
            <a:rPr lang="tr-TR" sz="3600" b="0" i="0" kern="1200" baseline="0" dirty="0"/>
            <a:t> </a:t>
          </a:r>
          <a:r>
            <a:rPr lang="tr-TR" sz="3600" b="0" i="0" kern="1200" baseline="0" dirty="0" err="1"/>
            <a:t>variations</a:t>
          </a:r>
          <a:r>
            <a:rPr lang="tr-TR" sz="3600" b="0" i="0" kern="1200" baseline="0" dirty="0"/>
            <a:t>/</a:t>
          </a:r>
          <a:r>
            <a:rPr lang="tr-TR" sz="3600" b="0" i="0" kern="1200" baseline="0" dirty="0" err="1"/>
            <a:t>additional</a:t>
          </a:r>
          <a:r>
            <a:rPr lang="tr-TR" sz="3600" b="0" i="0" kern="1200" baseline="0" dirty="0"/>
            <a:t> </a:t>
          </a:r>
          <a:r>
            <a:rPr lang="tr-TR" sz="3600" b="0" i="0" kern="1200" baseline="0" dirty="0" err="1"/>
            <a:t>works</a:t>
          </a:r>
          <a:endParaRPr lang="tr-TR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600" b="0" i="0" kern="1200" baseline="0" dirty="0" err="1"/>
            <a:t>Material</a:t>
          </a:r>
          <a:r>
            <a:rPr lang="tr-TR" sz="3600" b="0" i="0" kern="1200" baseline="0" dirty="0"/>
            <a:t> </a:t>
          </a:r>
          <a:r>
            <a:rPr lang="tr-TR" sz="3600" b="0" i="0" kern="1200" baseline="0" dirty="0" err="1"/>
            <a:t>quality</a:t>
          </a:r>
          <a:r>
            <a:rPr lang="tr-TR" sz="3600" b="0" i="0" kern="1200" baseline="0" dirty="0"/>
            <a:t> </a:t>
          </a:r>
          <a:r>
            <a:rPr lang="tr-TR" sz="3600" b="0" i="0" kern="1200" baseline="0" dirty="0" err="1"/>
            <a:t>issues</a:t>
          </a:r>
          <a:r>
            <a:rPr lang="tr-TR" sz="3600" b="0" i="0" kern="1200" baseline="0" dirty="0"/>
            <a:t> </a:t>
          </a:r>
          <a:r>
            <a:rPr lang="tr-TR" sz="3600" b="0" i="0" kern="1200" baseline="0" dirty="0" err="1"/>
            <a:t>and</a:t>
          </a:r>
          <a:r>
            <a:rPr lang="tr-TR" sz="3600" b="0" i="0" kern="1200" baseline="0" dirty="0"/>
            <a:t> </a:t>
          </a:r>
          <a:r>
            <a:rPr lang="tr-TR" sz="3600" b="0" i="0" kern="1200" baseline="0" dirty="0" err="1"/>
            <a:t>allegations</a:t>
          </a:r>
          <a:r>
            <a:rPr lang="tr-TR" sz="3600" b="0" i="0" kern="1200" baseline="0" dirty="0"/>
            <a:t> of </a:t>
          </a:r>
          <a:r>
            <a:rPr lang="tr-TR" sz="3600" b="0" i="0" kern="1200" baseline="0" dirty="0" err="1"/>
            <a:t>defective</a:t>
          </a:r>
          <a:r>
            <a:rPr lang="tr-TR" sz="3600" b="0" i="0" kern="1200" baseline="0" dirty="0"/>
            <a:t> </a:t>
          </a:r>
          <a:r>
            <a:rPr lang="tr-TR" sz="3600" b="0" i="0" kern="1200" baseline="0" dirty="0" err="1"/>
            <a:t>performance</a:t>
          </a:r>
          <a:endParaRPr lang="tr-TR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600" kern="1200" dirty="0" err="1"/>
            <a:t>Consultation</a:t>
          </a:r>
          <a:endParaRPr lang="tr-TR" sz="3600" kern="1200" dirty="0"/>
        </a:p>
      </dsp:txBody>
      <dsp:txXfrm>
        <a:off x="10630465" y="1174341"/>
        <a:ext cx="5611787" cy="7437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51B28-2A7E-3546-9BB7-3AD7B9078AE5}">
      <dsp:nvSpPr>
        <dsp:cNvPr id="0" name=""/>
        <dsp:cNvSpPr/>
      </dsp:nvSpPr>
      <dsp:spPr>
        <a:xfrm>
          <a:off x="2485887" y="0"/>
          <a:ext cx="7400743" cy="740074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83862-74C2-214B-B033-30501C7B508D}">
      <dsp:nvSpPr>
        <dsp:cNvPr id="0" name=""/>
        <dsp:cNvSpPr/>
      </dsp:nvSpPr>
      <dsp:spPr>
        <a:xfrm>
          <a:off x="6099744" y="740797"/>
          <a:ext cx="4810482" cy="7516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Trustworthy</a:t>
          </a:r>
          <a:endParaRPr lang="tr-TR" sz="3100" kern="1200"/>
        </a:p>
      </dsp:txBody>
      <dsp:txXfrm>
        <a:off x="6136436" y="777489"/>
        <a:ext cx="4737098" cy="678253"/>
      </dsp:txXfrm>
    </dsp:sp>
    <dsp:sp modelId="{7FC79352-02FE-2D43-B7E3-C8AE1B87C16C}">
      <dsp:nvSpPr>
        <dsp:cNvPr id="0" name=""/>
        <dsp:cNvSpPr/>
      </dsp:nvSpPr>
      <dsp:spPr>
        <a:xfrm>
          <a:off x="6099744" y="1586389"/>
          <a:ext cx="4810482" cy="7516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Strong Board</a:t>
          </a:r>
          <a:endParaRPr lang="tr-TR" sz="3100" kern="1200" dirty="0"/>
        </a:p>
      </dsp:txBody>
      <dsp:txXfrm>
        <a:off x="6136436" y="1623081"/>
        <a:ext cx="4737098" cy="678253"/>
      </dsp:txXfrm>
    </dsp:sp>
    <dsp:sp modelId="{96CA0516-C414-9A4B-8F91-62094BE6DCFB}">
      <dsp:nvSpPr>
        <dsp:cNvPr id="0" name=""/>
        <dsp:cNvSpPr/>
      </dsp:nvSpPr>
      <dsp:spPr>
        <a:xfrm>
          <a:off x="6099744" y="2431982"/>
          <a:ext cx="4810482" cy="7516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 err="1"/>
            <a:t>Speed</a:t>
          </a:r>
          <a:endParaRPr lang="tr-TR" sz="3100" kern="1200" dirty="0"/>
        </a:p>
      </dsp:txBody>
      <dsp:txXfrm>
        <a:off x="6136436" y="2468674"/>
        <a:ext cx="4737098" cy="678253"/>
      </dsp:txXfrm>
    </dsp:sp>
    <dsp:sp modelId="{B2BB15BB-6613-2840-818B-E232DE540CC8}">
      <dsp:nvSpPr>
        <dsp:cNvPr id="0" name=""/>
        <dsp:cNvSpPr/>
      </dsp:nvSpPr>
      <dsp:spPr>
        <a:xfrm>
          <a:off x="6099744" y="3277575"/>
          <a:ext cx="4810482" cy="7516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 err="1"/>
            <a:t>Expert</a:t>
          </a:r>
          <a:r>
            <a:rPr lang="tr-TR" sz="3100" kern="1200" dirty="0"/>
            <a:t> </a:t>
          </a:r>
          <a:r>
            <a:rPr lang="tr-TR" sz="3100" kern="1200" dirty="0" err="1"/>
            <a:t>Arbitrators</a:t>
          </a:r>
          <a:endParaRPr lang="tr-TR" sz="3100" kern="1200" dirty="0"/>
        </a:p>
      </dsp:txBody>
      <dsp:txXfrm>
        <a:off x="6136436" y="3314267"/>
        <a:ext cx="4737098" cy="678253"/>
      </dsp:txXfrm>
    </dsp:sp>
    <dsp:sp modelId="{A631ED2A-63C1-4547-9129-8193C8E68DE1}">
      <dsp:nvSpPr>
        <dsp:cNvPr id="0" name=""/>
        <dsp:cNvSpPr/>
      </dsp:nvSpPr>
      <dsp:spPr>
        <a:xfrm>
          <a:off x="6099744" y="4123167"/>
          <a:ext cx="4810482" cy="7516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Cost effective</a:t>
          </a:r>
          <a:endParaRPr lang="tr-TR" sz="3100" kern="1200"/>
        </a:p>
      </dsp:txBody>
      <dsp:txXfrm>
        <a:off x="6136436" y="4159859"/>
        <a:ext cx="4737098" cy="678253"/>
      </dsp:txXfrm>
    </dsp:sp>
    <dsp:sp modelId="{3D3955E5-34B6-FA44-AC55-9F9DF97CB147}">
      <dsp:nvSpPr>
        <dsp:cNvPr id="0" name=""/>
        <dsp:cNvSpPr/>
      </dsp:nvSpPr>
      <dsp:spPr>
        <a:xfrm>
          <a:off x="6099744" y="4968760"/>
          <a:ext cx="4810482" cy="7516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Easy Access</a:t>
          </a:r>
          <a:endParaRPr lang="tr-TR" sz="3100" kern="1200"/>
        </a:p>
      </dsp:txBody>
      <dsp:txXfrm>
        <a:off x="6136436" y="5005452"/>
        <a:ext cx="4737098" cy="678253"/>
      </dsp:txXfrm>
    </dsp:sp>
    <dsp:sp modelId="{E95B060E-B62E-014A-A6B7-243D4F2A9C40}">
      <dsp:nvSpPr>
        <dsp:cNvPr id="0" name=""/>
        <dsp:cNvSpPr/>
      </dsp:nvSpPr>
      <dsp:spPr>
        <a:xfrm>
          <a:off x="6099744" y="5814353"/>
          <a:ext cx="4810482" cy="7516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Enforcement</a:t>
          </a:r>
          <a:endParaRPr lang="tr-TR" sz="3100" kern="1200"/>
        </a:p>
      </dsp:txBody>
      <dsp:txXfrm>
        <a:off x="6136436" y="5851045"/>
        <a:ext cx="4737098" cy="678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D8FC8-ECBF-DF98-1017-9931DA65C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E16398-48EA-A40B-593B-98A08A425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950796-501C-8A8E-26F5-E5B266323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898" tIns="33449" rIns="66898" bIns="33449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DA2A8-9058-79AD-CBEA-4A76C1CE34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898" tIns="33449" rIns="66898" bIns="33449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C34FB-21C3-7171-EDE1-F6AD7AA95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CFA68A-8911-C223-A9D0-EBE84A9D3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4900D0-387A-7F22-96B6-BBD59C450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898" tIns="33449" rIns="66898" bIns="33449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AF544-05B8-0198-2C69-F46DBD4B6A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898" tIns="33449" rIns="66898" bIns="33449"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DBDF4-A21E-EB51-DB72-3BE4B4B96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931C53-8C4B-0FF9-BA72-A8650F8665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6AA7F9-6919-079F-6852-1B07673C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898" tIns="33449" rIns="66898" bIns="33449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33FA9-C305-E514-517D-34EACCD768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898" tIns="33449" rIns="66898" bIns="33449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5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AAA41-C577-9E0E-A38E-279220331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C4B577-4322-149A-6A74-645E41DE5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3E8D4B-18F8-70B4-3EE1-D006FCFA2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898" tIns="33449" rIns="66898" bIns="33449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25FFF-4939-8700-AD7B-02614825C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898" tIns="33449" rIns="66898" bIns="33449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02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558AA-75BE-3CBD-123C-A7B7E4306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E4E1E0-0650-09C9-82C7-51C6A4E0E2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21A874-65E0-E71C-2E52-8D5DBA8E74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898" tIns="33449" rIns="66898" bIns="33449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F2C61-CC7F-EEA0-75AC-DB8FCA5B33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898" tIns="33449" rIns="66898" bIns="33449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51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AAA41-C577-9E0E-A38E-279220331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C4B577-4322-149A-6A74-645E41DE5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3E8D4B-18F8-70B4-3EE1-D006FCFA2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898" tIns="33449" rIns="66898" bIns="33449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25FFF-4939-8700-AD7B-02614825C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898" tIns="33449" rIns="66898" bIns="33449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06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AAA41-C577-9E0E-A38E-279220331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C4B577-4322-149A-6A74-645E41DE5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3E8D4B-18F8-70B4-3EE1-D006FCFA2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898" tIns="33449" rIns="66898" bIns="33449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25FFF-4939-8700-AD7B-02614825C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898" tIns="33449" rIns="66898" bIns="33449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7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6DFEB-FB19-67B8-EC22-5EE66071A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F78D88-AC63-2BA0-75EF-FDA79876FE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295EA3-D612-DD6B-D833-7A913386B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898" tIns="33449" rIns="66898" bIns="33449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0B637-9D23-8040-3EF3-29EFF2D74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898" tIns="33449" rIns="66898" bIns="33449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62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789E8-B3E4-016E-B49F-6F17D3C55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6AFE22-6388-3BD8-80E4-1A5A86D273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E11614-A82F-017B-2BE6-98FC8A4A9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898" tIns="33449" rIns="66898" bIns="33449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42C93-1D7D-1D51-5BBD-5A9421A6E6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898" tIns="33449" rIns="66898" bIns="33449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71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DF869-39BD-C3C3-6417-2E4685AC8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11D522-8AB2-ED9B-CE2A-B21B2E953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E503DF-94D1-A124-2C4C-D234A60BB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898" tIns="33449" rIns="66898" bIns="33449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AC85D-ECF0-6519-9366-11941171D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898" tIns="33449" rIns="66898" bIns="33449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5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azar ve Tarih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Yazar ve Tarih</a:t>
            </a:r>
          </a:p>
        </p:txBody>
      </p:sp>
      <p:sp>
        <p:nvSpPr>
          <p:cNvPr id="1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Sunu Başlığı</a:t>
            </a:r>
          </a:p>
        </p:txBody>
      </p:sp>
      <p:sp>
        <p:nvSpPr>
          <p:cNvPr id="13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10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10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ja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janda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Ajanda Başlığı</a:t>
            </a:r>
          </a:p>
        </p:txBody>
      </p:sp>
      <p:sp>
        <p:nvSpPr>
          <p:cNvPr id="109" name="Ajanda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Ajanda Alt Başlığı</a:t>
            </a:r>
          </a:p>
        </p:txBody>
      </p:sp>
      <p:sp>
        <p:nvSpPr>
          <p:cNvPr id="110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Ajanda Konuları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ap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Rapor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üyük V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%100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Veri bilgisi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Veri bilgisi</a:t>
            </a:r>
          </a:p>
        </p:txBody>
      </p:sp>
      <p:sp>
        <p:nvSpPr>
          <p:cNvPr id="12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İsi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İsim</a:t>
            </a:r>
          </a:p>
        </p:txBody>
      </p:sp>
      <p:sp>
        <p:nvSpPr>
          <p:cNvPr id="136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“Ünlü Alıntı”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3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Kızarmış pilav, kaynamış yumurta ve salata ile dolu kâse ve yemek çubukları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omon balığı çöreği, salata ve humus ile dolu kâse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Maydanozlu tereyağı, kavrulmuş fındık ve rendelenmiş parmesan peyniriyle bir kâse pappardelle makarna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kızarmış pilav, kaynamış yumurta ve salata ile dolu kâse ve yemek çubukları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tr-TR" sz="800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tr-TR" sz="8000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8693" y="12915900"/>
            <a:ext cx="287100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91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A9F7D-B21E-7041-A259-01B0CBC0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04509-65B9-C143-9833-F4B8DD049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9A0A4-D703-7540-8570-75A3FB7F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8B69-82AC-CE45-90DD-6E4D5A3C70D2}" type="datetimeFigureOut">
              <a:rPr lang="tr-TR" smtClean="0"/>
              <a:t>10.06.2026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17718-4518-5F48-A3F0-77C74BDE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FA2FD-98A1-BF48-B76F-98F55922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93391" y="13076008"/>
            <a:ext cx="384721" cy="379591"/>
          </a:xfrm>
        </p:spPr>
        <p:txBody>
          <a:bodyPr/>
          <a:lstStyle/>
          <a:p>
            <a:fld id="{0D9405AE-FB85-2C41-AFBA-53DBD216E5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893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kadolar ve misket limonları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Sunu Başlığı</a:t>
            </a:r>
          </a:p>
        </p:txBody>
      </p:sp>
      <p:sp>
        <p:nvSpPr>
          <p:cNvPr id="23" name="Yazar ve Tarih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Yazar ve Tarih</a:t>
            </a:r>
          </a:p>
        </p:txBody>
      </p:sp>
      <p:sp>
        <p:nvSpPr>
          <p:cNvPr id="24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f 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omon balığı çöreği, salata ve humus ile dolu kâse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Slayt Başlığı</a:t>
            </a:r>
          </a:p>
        </p:txBody>
      </p:sp>
      <p:sp>
        <p:nvSpPr>
          <p:cNvPr id="34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Slayt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ayt Başlığı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43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44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61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Maydanozlu tereyağı, kavrulmuş fındık ve rendelenmiş parmesan peyniriyle bir kâse pappardelle makarna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6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Küçük Canlı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72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7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Büyük Canlı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82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8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ölüm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Bölüm Başlığı</a:t>
            </a:r>
          </a:p>
        </p:txBody>
      </p:sp>
      <p:sp>
        <p:nvSpPr>
          <p:cNvPr id="9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Başlığı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616379" cy="13716000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2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002" y="73734"/>
            <a:ext cx="24378998" cy="13642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b="70563"/>
          <a:stretch>
            <a:fillRect/>
          </a:stretch>
        </p:blipFill>
        <p:spPr>
          <a:xfrm>
            <a:off x="19517062" y="11716619"/>
            <a:ext cx="4936967" cy="1529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l="31589" r="31589" b="42388"/>
          <a:stretch>
            <a:fillRect/>
          </a:stretch>
        </p:blipFill>
        <p:spPr>
          <a:xfrm>
            <a:off x="21946682" y="535518"/>
            <a:ext cx="1864077" cy="215731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Cover"/>
          <p:cNvSpPr txBox="1">
            <a:spLocks/>
          </p:cNvSpPr>
          <p:nvPr/>
        </p:nvSpPr>
        <p:spPr>
          <a:xfrm>
            <a:off x="4225075" y="3153618"/>
            <a:ext cx="15933850" cy="956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 b="1"/>
            </a:lvl1pPr>
          </a:lstStyle>
          <a:p>
            <a:pPr algn="ctr">
              <a:lnSpc>
                <a:spcPts val="5550"/>
              </a:lnSpc>
            </a:pPr>
            <a:r>
              <a:rPr lang="tr-TR" sz="9600" dirty="0" err="1">
                <a:solidFill>
                  <a:schemeClr val="accent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Istanbul</a:t>
            </a:r>
            <a:r>
              <a:rPr lang="tr-TR" sz="9600" dirty="0">
                <a:solidFill>
                  <a:schemeClr val="accent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tr-TR" sz="9600" dirty="0" err="1">
                <a:solidFill>
                  <a:schemeClr val="accent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Arbitration</a:t>
            </a:r>
            <a:r>
              <a:rPr lang="tr-TR" sz="9600" dirty="0">
                <a:solidFill>
                  <a:schemeClr val="accent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tr-TR" sz="9600" dirty="0" err="1">
                <a:solidFill>
                  <a:schemeClr val="accent1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Centre</a:t>
            </a:r>
            <a:endParaRPr lang="en-US" sz="9600" dirty="0">
              <a:solidFill>
                <a:schemeClr val="accent1"/>
              </a:solidFill>
            </a:endParaRPr>
          </a:p>
        </p:txBody>
      </p:sp>
      <p:sp>
        <p:nvSpPr>
          <p:cNvPr id="176" name="Speaker name"/>
          <p:cNvSpPr txBox="1"/>
          <p:nvPr/>
        </p:nvSpPr>
        <p:spPr>
          <a:xfrm>
            <a:off x="1514751" y="7324745"/>
            <a:ext cx="4172617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tr-TR" sz="5400" i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Yasin EKMEN</a:t>
            </a:r>
            <a:endParaRPr dirty="0"/>
          </a:p>
        </p:txBody>
      </p:sp>
      <p:sp>
        <p:nvSpPr>
          <p:cNvPr id="177" name="Title"/>
          <p:cNvSpPr txBox="1"/>
          <p:nvPr/>
        </p:nvSpPr>
        <p:spPr>
          <a:xfrm>
            <a:off x="1514751" y="8146846"/>
            <a:ext cx="5387693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tr-TR" sz="5400" i="1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Secretary</a:t>
            </a:r>
            <a:r>
              <a:rPr lang="tr-TR" sz="5400" i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General</a:t>
            </a:r>
            <a:endParaRPr dirty="0"/>
          </a:p>
        </p:txBody>
      </p:sp>
      <p:sp>
        <p:nvSpPr>
          <p:cNvPr id="178" name="June 11, 2026, Istanbul"/>
          <p:cNvSpPr txBox="1"/>
          <p:nvPr/>
        </p:nvSpPr>
        <p:spPr>
          <a:xfrm>
            <a:off x="1514751" y="9287065"/>
            <a:ext cx="565539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rPr dirty="0"/>
              <a:t>June 11, 2026</a:t>
            </a:r>
            <a:r>
              <a:rPr lang="tr-TR" dirty="0"/>
              <a:t> - </a:t>
            </a:r>
            <a:r>
              <a:rPr dirty="0"/>
              <a:t>Istanbul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3D71A-0AE7-D30D-490D-06F25092E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CL Grafik ve Font.png" descr="SCL Grafik ve Font.png">
            <a:extLst>
              <a:ext uri="{FF2B5EF4-FFF2-40B4-BE49-F238E27FC236}">
                <a16:creationId xmlns:a16="http://schemas.microsoft.com/office/drawing/2014/main" id="{CE91A7CF-91D1-AF63-730B-5DBA930E05CA}"/>
              </a:ext>
            </a:extLst>
          </p:cNvPr>
          <p:cNvPicPr/>
          <p:nvPr/>
        </p:nvPicPr>
        <p:blipFill>
          <a:blip r:embed="rId3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Grafik 2">
            <a:extLst>
              <a:ext uri="{FF2B5EF4-FFF2-40B4-BE49-F238E27FC236}">
                <a16:creationId xmlns:a16="http://schemas.microsoft.com/office/drawing/2014/main" id="{C8229336-C443-2BDD-CA5A-F9A3CB135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99246"/>
              </p:ext>
            </p:extLst>
          </p:nvPr>
        </p:nvGraphicFramePr>
        <p:xfrm>
          <a:off x="2476934" y="3329064"/>
          <a:ext cx="19430132" cy="958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18372D3D-22C8-E9EB-F481-9EC151AE7CED}"/>
              </a:ext>
            </a:extLst>
          </p:cNvPr>
          <p:cNvSpPr txBox="1"/>
          <p:nvPr/>
        </p:nvSpPr>
        <p:spPr>
          <a:xfrm>
            <a:off x="4471309" y="541924"/>
            <a:ext cx="15441383" cy="101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67" b="1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Nationalities of the Parties</a:t>
            </a:r>
            <a:endParaRPr lang="tr-TR" sz="6667" b="1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C8A914DD-0400-E54B-C6CA-41EEA17CA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9637" y="12615333"/>
            <a:ext cx="3524473" cy="9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1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947CC-2F55-C528-7D14-4C8DC3154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CL Grafik ve Font.png" descr="SCL Grafik ve Font.png">
            <a:extLst>
              <a:ext uri="{FF2B5EF4-FFF2-40B4-BE49-F238E27FC236}">
                <a16:creationId xmlns:a16="http://schemas.microsoft.com/office/drawing/2014/main" id="{AF77D33A-8E13-0DB6-C644-EFC413D9897F}"/>
              </a:ext>
            </a:extLst>
          </p:cNvPr>
          <p:cNvPicPr/>
          <p:nvPr/>
        </p:nvPicPr>
        <p:blipFill>
          <a:blip r:embed="rId3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F5C4502A-E00B-9303-2F58-1DF9B9EC8871}"/>
              </a:ext>
            </a:extLst>
          </p:cNvPr>
          <p:cNvSpPr txBox="1"/>
          <p:nvPr/>
        </p:nvSpPr>
        <p:spPr>
          <a:xfrm>
            <a:off x="4000501" y="850584"/>
            <a:ext cx="17499692" cy="101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67" b="1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Proportion of Female and Male Arbitrators </a:t>
            </a:r>
            <a:endParaRPr lang="tr-TR" sz="6667" b="1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41FEBFC8-2EAD-E40D-12B9-7D2581950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112421"/>
              </p:ext>
            </p:extLst>
          </p:nvPr>
        </p:nvGraphicFramePr>
        <p:xfrm>
          <a:off x="3191631" y="4561131"/>
          <a:ext cx="18000738" cy="6098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F2F41115-280B-5875-76B9-974D62170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9637" y="12615333"/>
            <a:ext cx="3524473" cy="9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52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B4250-7E57-204A-E7B1-C1098A2A2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D03DFCC-5E50-9229-02D2-954597D46DC6}"/>
              </a:ext>
            </a:extLst>
          </p:cNvPr>
          <p:cNvSpPr txBox="1"/>
          <p:nvPr/>
        </p:nvSpPr>
        <p:spPr>
          <a:xfrm>
            <a:off x="67401" y="293684"/>
            <a:ext cx="23879858" cy="1107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333" b="1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Hearings</a:t>
            </a:r>
            <a:endParaRPr lang="tr-TR" sz="7333" b="1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6972DB7-351F-2902-30DE-59AF772BED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" b="-1"/>
          <a:stretch/>
        </p:blipFill>
        <p:spPr>
          <a:xfrm>
            <a:off x="67400" y="2072161"/>
            <a:ext cx="13306770" cy="10158422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AB71481C-17E1-1B7A-F121-5279A5970F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8659" y="9973519"/>
            <a:ext cx="24473758" cy="37424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62015" indent="-76201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noProof="1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Modern and Well-equiped facilities </a:t>
            </a:r>
          </a:p>
          <a:p>
            <a:pPr marL="762015" indent="-76201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noProof="1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Hybrid or online hearing</a:t>
            </a:r>
          </a:p>
          <a:p>
            <a:pPr marL="762015" indent="-76201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noProof="1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Assitance by the Secretariat</a:t>
            </a:r>
          </a:p>
        </p:txBody>
      </p:sp>
      <p:pic>
        <p:nvPicPr>
          <p:cNvPr id="2" name="Resim 1" descr="iç mekan, mobilya, duvar, zemin içeren bir resim&#10;&#10;Açıklama otomatik olarak oluşturuldu">
            <a:extLst>
              <a:ext uri="{FF2B5EF4-FFF2-40B4-BE49-F238E27FC236}">
                <a16:creationId xmlns:a16="http://schemas.microsoft.com/office/drawing/2014/main" id="{9E0B2712-3BD5-3A2B-BDE8-721E42AC71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1" r="7437"/>
          <a:stretch/>
        </p:blipFill>
        <p:spPr>
          <a:xfrm>
            <a:off x="11564922" y="2072160"/>
            <a:ext cx="12870177" cy="116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2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dış mekan, bina, poster içeren bir resim&#10;&#10;Açıklama otomatik olarak oluşturuldu">
            <a:extLst>
              <a:ext uri="{FF2B5EF4-FFF2-40B4-BE49-F238E27FC236}">
                <a16:creationId xmlns:a16="http://schemas.microsoft.com/office/drawing/2014/main" id="{11732D17-55A4-E84F-AD04-C6C3770D1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456069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25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29056-98C6-38B3-60DD-30A3285C8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CL Grafik ve Font.png" descr="SCL Grafik ve Font.png">
            <a:extLst>
              <a:ext uri="{FF2B5EF4-FFF2-40B4-BE49-F238E27FC236}">
                <a16:creationId xmlns:a16="http://schemas.microsoft.com/office/drawing/2014/main" id="{81C10F16-5FFD-1DE1-3A25-26C0AA8190CB}"/>
              </a:ext>
            </a:extLst>
          </p:cNvPr>
          <p:cNvPicPr/>
          <p:nvPr/>
        </p:nvPicPr>
        <p:blipFill>
          <a:blip r:embed="rId3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F2E43EE-FCAB-16B3-0BD6-3FCEA965EF7E}"/>
              </a:ext>
            </a:extLst>
          </p:cNvPr>
          <p:cNvSpPr txBox="1"/>
          <p:nvPr/>
        </p:nvSpPr>
        <p:spPr>
          <a:xfrm>
            <a:off x="5574666" y="2506619"/>
            <a:ext cx="13234667" cy="248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300" b="1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Thank you!</a:t>
            </a:r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ECA9F6EC-AAF9-2948-A756-18284C690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9527" y="12771896"/>
            <a:ext cx="3524473" cy="9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1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383F5-3006-1197-67E7-AFC56F167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CL Grafik ve Font.png" descr="SCL Grafik ve Font.png">
            <a:extLst>
              <a:ext uri="{FF2B5EF4-FFF2-40B4-BE49-F238E27FC236}">
                <a16:creationId xmlns:a16="http://schemas.microsoft.com/office/drawing/2014/main" id="{7F2D500C-5AF5-5555-39ED-3BCF36000219}"/>
              </a:ext>
            </a:extLst>
          </p:cNvPr>
          <p:cNvPicPr/>
          <p:nvPr/>
        </p:nvPicPr>
        <p:blipFill>
          <a:blip r:embed="rId3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902BBFB-058E-2376-8935-1511E506435C}"/>
              </a:ext>
            </a:extLst>
          </p:cNvPr>
          <p:cNvSpPr txBox="1"/>
          <p:nvPr/>
        </p:nvSpPr>
        <p:spPr>
          <a:xfrm>
            <a:off x="7118100" y="678992"/>
            <a:ext cx="10147799" cy="1107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333" b="1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Arbitration in Türkiye</a:t>
            </a:r>
            <a:endParaRPr lang="tr-TR" sz="7333" b="1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B46A31E-5D5A-BB61-ADEC-EB3050162FD6}"/>
              </a:ext>
            </a:extLst>
          </p:cNvPr>
          <p:cNvSpPr txBox="1"/>
          <p:nvPr/>
        </p:nvSpPr>
        <p:spPr>
          <a:xfrm>
            <a:off x="2552778" y="3246900"/>
            <a:ext cx="12255500" cy="10183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60" indent="-47626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Turkish law based on UNCITRAL Model Law</a:t>
            </a:r>
          </a:p>
          <a:p>
            <a:pPr marL="476260" indent="-47626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High Amount, Mid Size and Small Disputes </a:t>
            </a:r>
          </a:p>
          <a:p>
            <a:pPr marL="476260" indent="-47626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Sanctions, Travel and Payment restriction</a:t>
            </a:r>
          </a:p>
          <a:p>
            <a:pPr marL="476260" indent="-47626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Neutrality</a:t>
            </a:r>
          </a:p>
          <a:p>
            <a:pPr marL="476260" indent="-47626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New York Convention</a:t>
            </a:r>
          </a:p>
          <a:p>
            <a:pPr marL="476260" indent="-47626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Turkish Courts </a:t>
            </a:r>
          </a:p>
        </p:txBody>
      </p:sp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D8757BBA-5389-BFC0-DE18-1E7093150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9637" y="12615333"/>
            <a:ext cx="3524473" cy="9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8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CL Grafik ve Font.png" descr="SCL Grafik ve Font.png">
            <a:extLst>
              <a:ext uri="{FF2B5EF4-FFF2-40B4-BE49-F238E27FC236}">
                <a16:creationId xmlns:a16="http://schemas.microsoft.com/office/drawing/2014/main" id="{273E9397-3A94-0A5C-C2A9-B2F64BCDE2CB}"/>
              </a:ext>
            </a:extLst>
          </p:cNvPr>
          <p:cNvPicPr/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155C769-CDC9-8A4B-AAFF-B14D92AF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8155" y="521737"/>
            <a:ext cx="12736283" cy="2901513"/>
          </a:xfrm>
        </p:spPr>
        <p:txBody>
          <a:bodyPr>
            <a:normAutofit/>
          </a:bodyPr>
          <a:lstStyle/>
          <a:p>
            <a:r>
              <a:rPr lang="en-GB" sz="10800" dirty="0">
                <a:solidFill>
                  <a:schemeClr val="accent1"/>
                </a:solidFill>
                <a:latin typeface="Cambria" panose="02040503050406030204" pitchFamily="18" charset="0"/>
              </a:rPr>
              <a:t>International </a:t>
            </a:r>
            <a:endParaRPr lang="tr-TR" sz="10800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48BBB00-232B-D846-81D4-305265043E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22" r="16472" b="-2"/>
          <a:stretch/>
        </p:blipFill>
        <p:spPr>
          <a:xfrm>
            <a:off x="41" y="-24255"/>
            <a:ext cx="9308552" cy="13740253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180EF5-ECDA-AD45-9C5E-3ACB1704A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8155" y="1972493"/>
            <a:ext cx="12736283" cy="7090788"/>
          </a:xfrm>
        </p:spPr>
        <p:txBody>
          <a:bodyPr>
            <a:noAutofit/>
          </a:bodyPr>
          <a:lstStyle/>
          <a:p>
            <a:pPr>
              <a:spcBef>
                <a:spcPts val="3600"/>
              </a:spcBef>
            </a:pPr>
            <a:r>
              <a:rPr lang="en-GB" sz="3500" dirty="0">
                <a:solidFill>
                  <a:schemeClr val="accent1"/>
                </a:solidFill>
                <a:latin typeface="Cambria" panose="02040503050406030204" pitchFamily="18" charset="0"/>
              </a:rPr>
              <a:t>Freedom to choose</a:t>
            </a:r>
          </a:p>
          <a:p>
            <a:pPr lvl="1">
              <a:spcBef>
                <a:spcPts val="3600"/>
              </a:spcBef>
            </a:pPr>
            <a:r>
              <a:rPr lang="en-GB" sz="3500" dirty="0">
                <a:solidFill>
                  <a:schemeClr val="accent1"/>
                </a:solidFill>
                <a:latin typeface="Cambria" panose="02040503050406030204" pitchFamily="18" charset="0"/>
              </a:rPr>
              <a:t>Arbitrators </a:t>
            </a:r>
          </a:p>
          <a:p>
            <a:pPr lvl="1">
              <a:spcBef>
                <a:spcPts val="3600"/>
              </a:spcBef>
            </a:pPr>
            <a:r>
              <a:rPr lang="en-GB" sz="3500" dirty="0">
                <a:solidFill>
                  <a:schemeClr val="accent1"/>
                </a:solidFill>
                <a:latin typeface="Cambria" panose="02040503050406030204" pitchFamily="18" charset="0"/>
              </a:rPr>
              <a:t>Foreign Attorneys</a:t>
            </a:r>
          </a:p>
          <a:p>
            <a:pPr lvl="1">
              <a:spcBef>
                <a:spcPts val="3600"/>
              </a:spcBef>
            </a:pPr>
            <a:r>
              <a:rPr lang="en-GB" sz="3500" dirty="0">
                <a:solidFill>
                  <a:schemeClr val="accent1"/>
                </a:solidFill>
                <a:latin typeface="Cambria" panose="02040503050406030204" pitchFamily="18" charset="0"/>
              </a:rPr>
              <a:t>Language </a:t>
            </a:r>
          </a:p>
          <a:p>
            <a:pPr lvl="1">
              <a:spcBef>
                <a:spcPts val="3600"/>
              </a:spcBef>
            </a:pPr>
            <a:r>
              <a:rPr lang="en-GB" sz="3500" dirty="0">
                <a:solidFill>
                  <a:schemeClr val="accent1"/>
                </a:solidFill>
                <a:latin typeface="Cambria" panose="02040503050406030204" pitchFamily="18" charset="0"/>
              </a:rPr>
              <a:t>Applicable Law </a:t>
            </a:r>
          </a:p>
          <a:p>
            <a:pPr lvl="1">
              <a:spcBef>
                <a:spcPts val="3600"/>
              </a:spcBef>
            </a:pPr>
            <a:r>
              <a:rPr lang="en-GB" sz="3500" dirty="0">
                <a:solidFill>
                  <a:schemeClr val="accent1"/>
                </a:solidFill>
                <a:latin typeface="Cambria" panose="02040503050406030204" pitchFamily="18" charset="0"/>
              </a:rPr>
              <a:t>Seat of Arbitration</a:t>
            </a:r>
          </a:p>
          <a:p>
            <a:pPr marL="571511" lvl="1" indent="-571511">
              <a:spcBef>
                <a:spcPts val="3600"/>
              </a:spcBef>
              <a:buFont typeface="Arial" pitchFamily="34" charset="0"/>
              <a:buChar char="•"/>
            </a:pPr>
            <a:r>
              <a:rPr lang="en-GB" sz="3500" dirty="0">
                <a:solidFill>
                  <a:schemeClr val="accent1"/>
                </a:solidFill>
                <a:latin typeface="Cambria" panose="02040503050406030204" pitchFamily="18" charset="0"/>
              </a:rPr>
              <a:t>Strong Board</a:t>
            </a:r>
          </a:p>
          <a:p>
            <a:pPr marL="571511" lvl="1" indent="-571511">
              <a:spcBef>
                <a:spcPts val="3600"/>
              </a:spcBef>
              <a:buFont typeface="Arial" pitchFamily="34" charset="0"/>
              <a:buChar char="•"/>
            </a:pPr>
            <a:r>
              <a:rPr lang="en-GB" sz="3500" dirty="0">
                <a:solidFill>
                  <a:schemeClr val="accent1"/>
                </a:solidFill>
                <a:latin typeface="Cambria" panose="02040503050406030204" pitchFamily="18" charset="0"/>
              </a:rPr>
              <a:t>Competitive Costs</a:t>
            </a:r>
          </a:p>
          <a:p>
            <a:pPr marL="571511" lvl="1" indent="-571511">
              <a:spcBef>
                <a:spcPts val="3600"/>
              </a:spcBef>
              <a:buFont typeface="Arial" pitchFamily="34" charset="0"/>
              <a:buChar char="•"/>
            </a:pPr>
            <a:r>
              <a:rPr lang="en-GB" sz="3500" dirty="0">
                <a:solidFill>
                  <a:schemeClr val="accent1"/>
                </a:solidFill>
                <a:latin typeface="Cambria" panose="02040503050406030204" pitchFamily="18" charset="0"/>
              </a:rPr>
              <a:t>E-Visa</a:t>
            </a:r>
          </a:p>
          <a:p>
            <a:pPr marL="571511" lvl="1" indent="-571511">
              <a:spcBef>
                <a:spcPts val="3600"/>
              </a:spcBef>
              <a:buFont typeface="Arial" pitchFamily="34" charset="0"/>
              <a:buChar char="•"/>
            </a:pPr>
            <a:r>
              <a:rPr lang="en-GB" sz="3500" dirty="0">
                <a:solidFill>
                  <a:schemeClr val="accent1"/>
                </a:solidFill>
                <a:latin typeface="Cambria" panose="02040503050406030204" pitchFamily="18" charset="0"/>
              </a:rPr>
              <a:t>Easy to fly</a:t>
            </a:r>
          </a:p>
          <a:p>
            <a:pPr marL="571511" lvl="1" indent="-571511">
              <a:spcBef>
                <a:spcPts val="3600"/>
              </a:spcBef>
              <a:buFont typeface="Arial" pitchFamily="34" charset="0"/>
              <a:buChar char="•"/>
            </a:pPr>
            <a:r>
              <a:rPr lang="en-GB" sz="3500" dirty="0">
                <a:solidFill>
                  <a:schemeClr val="accent1"/>
                </a:solidFill>
                <a:latin typeface="Cambria" panose="02040503050406030204" pitchFamily="18" charset="0"/>
              </a:rPr>
              <a:t>Istanbul </a:t>
            </a:r>
            <a:endParaRPr lang="tr-TR" sz="3500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404018B6-0F3B-9344-96BC-05DAC6A28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9637" y="12615333"/>
            <a:ext cx="3524473" cy="9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0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11C8A-A012-7EF4-80F1-3EFE2B34A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CL Grafik ve Font.png" descr="SCL Grafik ve Font.png">
            <a:extLst>
              <a:ext uri="{FF2B5EF4-FFF2-40B4-BE49-F238E27FC236}">
                <a16:creationId xmlns:a16="http://schemas.microsoft.com/office/drawing/2014/main" id="{EEFE4480-8E6E-A464-6E8C-580F23461DC5}"/>
              </a:ext>
            </a:extLst>
          </p:cNvPr>
          <p:cNvPicPr/>
          <p:nvPr/>
        </p:nvPicPr>
        <p:blipFill>
          <a:blip r:embed="rId3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FD12E3E-3336-7908-C887-3100B3675576}"/>
              </a:ext>
            </a:extLst>
          </p:cNvPr>
          <p:cNvSpPr txBox="1"/>
          <p:nvPr/>
        </p:nvSpPr>
        <p:spPr>
          <a:xfrm>
            <a:off x="3092157" y="644898"/>
            <a:ext cx="18872200" cy="1107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7333" b="1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ISTAC </a:t>
            </a:r>
            <a:r>
              <a:rPr lang="en-US" sz="7333" b="1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International Board </a:t>
            </a:r>
            <a:r>
              <a:rPr lang="tr-TR" sz="7333" b="1" noProof="1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Members</a:t>
            </a:r>
            <a:endParaRPr lang="tr-TR" sz="7333" b="1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8C736F2-7A30-B8D3-7116-E6A9C9E4B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484" y="2106302"/>
            <a:ext cx="22177032" cy="998267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9F2B77A5-7A16-58E8-E8D1-9924C0DBE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9637" y="12615333"/>
            <a:ext cx="3524473" cy="9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6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A08C7-E386-0D45-933D-98B83EF7C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CL Grafik ve Font.png" descr="SCL Grafik ve Font.png">
            <a:extLst>
              <a:ext uri="{FF2B5EF4-FFF2-40B4-BE49-F238E27FC236}">
                <a16:creationId xmlns:a16="http://schemas.microsoft.com/office/drawing/2014/main" id="{EAAACD83-7F23-74AE-C100-F3D3D317899B}"/>
              </a:ext>
            </a:extLst>
          </p:cNvPr>
          <p:cNvPicPr/>
          <p:nvPr/>
        </p:nvPicPr>
        <p:blipFill>
          <a:blip r:embed="rId3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60219CA-C321-98A6-424D-01D10B096BC0}"/>
              </a:ext>
            </a:extLst>
          </p:cNvPr>
          <p:cNvSpPr txBox="1"/>
          <p:nvPr/>
        </p:nvSpPr>
        <p:spPr>
          <a:xfrm>
            <a:off x="1872957" y="1346200"/>
            <a:ext cx="18872200" cy="1107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333" b="1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ISTAC Rules</a:t>
            </a:r>
            <a:endParaRPr lang="tr-TR" sz="7333" b="1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5020B7C-899F-ACB4-F6DF-B66EDF8A330E}"/>
              </a:ext>
            </a:extLst>
          </p:cNvPr>
          <p:cNvSpPr txBox="1"/>
          <p:nvPr/>
        </p:nvSpPr>
        <p:spPr>
          <a:xfrm>
            <a:off x="1422400" y="4014218"/>
            <a:ext cx="15900400" cy="735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19" indent="-952519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667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Familiar Rules</a:t>
            </a:r>
          </a:p>
          <a:p>
            <a:pPr marL="952519" indent="-952519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667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Emergency Arbitration</a:t>
            </a:r>
          </a:p>
          <a:p>
            <a:pPr marL="952519" indent="-952519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667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Fast Tr</a:t>
            </a:r>
            <a:r>
              <a:rPr lang="tr-TR" sz="4667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</a:t>
            </a:r>
            <a:r>
              <a:rPr lang="en-US" sz="4667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ck Arbitration</a:t>
            </a:r>
          </a:p>
          <a:p>
            <a:pPr marL="952519" indent="-952519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667" noProof="1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Med</a:t>
            </a:r>
            <a:r>
              <a:rPr lang="tr-TR" sz="4667" noProof="1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-</a:t>
            </a:r>
            <a:r>
              <a:rPr lang="en-US" sz="4667" noProof="1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Arb</a:t>
            </a:r>
            <a:r>
              <a:rPr lang="en-US" sz="4667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Rules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1BDDF-0838-ECA6-71AF-B1810D90D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7554" y="704793"/>
            <a:ext cx="5511713" cy="11665007"/>
          </a:xfrm>
          <a:prstGeom prst="rect">
            <a:avLst/>
          </a:prstGeom>
        </p:spPr>
      </p:pic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620D9164-3E6F-8234-B873-28DDC1667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9637" y="12615333"/>
            <a:ext cx="3524473" cy="9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0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3D343-612D-D8C2-370E-0CCF571F2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L Grafik ve Font.png" descr="SCL Grafik ve Font.png">
            <a:extLst>
              <a:ext uri="{FF2B5EF4-FFF2-40B4-BE49-F238E27FC236}">
                <a16:creationId xmlns:a16="http://schemas.microsoft.com/office/drawing/2014/main" id="{9139BA9B-E50C-DEF3-076A-18AC84BA253F}"/>
              </a:ext>
            </a:extLst>
          </p:cNvPr>
          <p:cNvPicPr/>
          <p:nvPr/>
        </p:nvPicPr>
        <p:blipFill>
          <a:blip r:embed="rId3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Grafik 6">
            <a:extLst>
              <a:ext uri="{FF2B5EF4-FFF2-40B4-BE49-F238E27FC236}">
                <a16:creationId xmlns:a16="http://schemas.microsoft.com/office/drawing/2014/main" id="{F97A1D78-88DA-7F17-FE22-BFA06E5892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657870"/>
              </p:ext>
            </p:extLst>
          </p:nvPr>
        </p:nvGraphicFramePr>
        <p:xfrm>
          <a:off x="2736803" y="2731822"/>
          <a:ext cx="7618895" cy="8252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id="{F4B525A8-61E7-90E8-8211-57C485012D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798277"/>
              </p:ext>
            </p:extLst>
          </p:nvPr>
        </p:nvGraphicFramePr>
        <p:xfrm>
          <a:off x="14028307" y="2731822"/>
          <a:ext cx="7358352" cy="8252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Metin kutusu 8">
            <a:extLst>
              <a:ext uri="{FF2B5EF4-FFF2-40B4-BE49-F238E27FC236}">
                <a16:creationId xmlns:a16="http://schemas.microsoft.com/office/drawing/2014/main" id="{011D7757-1397-377A-F670-1A7D5188B006}"/>
              </a:ext>
            </a:extLst>
          </p:cNvPr>
          <p:cNvSpPr txBox="1"/>
          <p:nvPr/>
        </p:nvSpPr>
        <p:spPr>
          <a:xfrm>
            <a:off x="4471309" y="541923"/>
            <a:ext cx="15441383" cy="1107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7333" b="1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Statistics</a:t>
            </a:r>
            <a:r>
              <a:rPr lang="en-US" sz="7333" b="1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: 263 cases in </a:t>
            </a:r>
            <a:r>
              <a:rPr lang="tr-TR" sz="7333" b="1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2025</a:t>
            </a:r>
          </a:p>
        </p:txBody>
      </p:sp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D7DFF649-DF19-EF6C-FCD4-544FE6B37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89637" y="12615333"/>
            <a:ext cx="3524473" cy="9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1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CL Grafik ve Font.png" descr="SCL Grafik ve Font.png">
            <a:extLst>
              <a:ext uri="{FF2B5EF4-FFF2-40B4-BE49-F238E27FC236}">
                <a16:creationId xmlns:a16="http://schemas.microsoft.com/office/drawing/2014/main" id="{400D6C20-AA62-C449-6416-039563CBD7EC}"/>
              </a:ext>
            </a:extLst>
          </p:cNvPr>
          <p:cNvPicPr/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640524"/>
            <a:ext cx="24378455" cy="1371641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İçerik Yer Tutucusu 3">
            <a:extLst>
              <a:ext uri="{FF2B5EF4-FFF2-40B4-BE49-F238E27FC236}">
                <a16:creationId xmlns:a16="http://schemas.microsoft.com/office/drawing/2014/main" id="{858722D5-EA2C-352A-D478-33EC37521A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997501"/>
              </p:ext>
            </p:extLst>
          </p:nvPr>
        </p:nvGraphicFramePr>
        <p:xfrm>
          <a:off x="1608667" y="2307167"/>
          <a:ext cx="20447000" cy="958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EA7353BB-4340-E641-C7AC-4FB29F655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9637" y="12615333"/>
            <a:ext cx="3524473" cy="94410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CD8D7DF8-48FD-81F4-CCEB-0CD21846B2FF}"/>
              </a:ext>
            </a:extLst>
          </p:cNvPr>
          <p:cNvSpPr txBox="1"/>
          <p:nvPr/>
        </p:nvSpPr>
        <p:spPr>
          <a:xfrm>
            <a:off x="3905250" y="640524"/>
            <a:ext cx="17578917" cy="101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6667" b="1" dirty="0" err="1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Disputed</a:t>
            </a:r>
            <a:r>
              <a:rPr lang="tr-TR" sz="6667" b="1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tr-TR" sz="6667" b="1" dirty="0" err="1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Areas</a:t>
            </a:r>
            <a:endParaRPr lang="tr-TR" sz="6667" b="1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8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A08C7-E386-0D45-933D-98B83EF7C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CL Grafik ve Font.png" descr="SCL Grafik ve Font.png">
            <a:extLst>
              <a:ext uri="{FF2B5EF4-FFF2-40B4-BE49-F238E27FC236}">
                <a16:creationId xmlns:a16="http://schemas.microsoft.com/office/drawing/2014/main" id="{1AF25119-7CCB-0B40-AA05-6C050DCCD822}"/>
              </a:ext>
            </a:extLst>
          </p:cNvPr>
          <p:cNvPicPr/>
          <p:nvPr/>
        </p:nvPicPr>
        <p:blipFill>
          <a:blip r:embed="rId3">
            <a:alphaModFix amt="28798"/>
          </a:blip>
          <a:srcRect t="40454" b="6384"/>
          <a:stretch>
            <a:fillRect/>
          </a:stretch>
        </p:blipFill>
        <p:spPr>
          <a:xfrm>
            <a:off x="5545" y="617421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60219CA-C321-98A6-424D-01D10B096BC0}"/>
              </a:ext>
            </a:extLst>
          </p:cNvPr>
          <p:cNvSpPr txBox="1"/>
          <p:nvPr/>
        </p:nvSpPr>
        <p:spPr>
          <a:xfrm>
            <a:off x="3529116" y="1315308"/>
            <a:ext cx="18872200" cy="1299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9792"/>
              </a:lnSpc>
            </a:pPr>
            <a:r>
              <a:rPr lang="tr-TR" sz="7333" b="1" spc="-98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 of Construction </a:t>
            </a:r>
            <a:r>
              <a:rPr lang="tr-TR" sz="7333" b="1" spc="-98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Disputes</a:t>
            </a:r>
            <a:endParaRPr lang="en-US" sz="7333" b="1" spc="-98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mbria Bold"/>
            </a:endParaRPr>
          </a:p>
        </p:txBody>
      </p:sp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620D9164-3E6F-8234-B873-28DDC1667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9637" y="12615333"/>
            <a:ext cx="3524473" cy="944105"/>
          </a:xfrm>
          <a:prstGeom prst="rect">
            <a:avLst/>
          </a:prstGeom>
        </p:spPr>
      </p:pic>
      <p:graphicFrame>
        <p:nvGraphicFramePr>
          <p:cNvPr id="10" name="Diyagram 9">
            <a:extLst>
              <a:ext uri="{FF2B5EF4-FFF2-40B4-BE49-F238E27FC236}">
                <a16:creationId xmlns:a16="http://schemas.microsoft.com/office/drawing/2014/main" id="{BB93AAB4-AF60-4E4E-BBF2-CF00D6FD7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513952"/>
              </p:ext>
            </p:extLst>
          </p:nvPr>
        </p:nvGraphicFramePr>
        <p:xfrm>
          <a:off x="3737697" y="2614510"/>
          <a:ext cx="18455038" cy="978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414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A08C7-E386-0D45-933D-98B83EF7C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CL Grafik ve Font.png" descr="SCL Grafik ve Font.png">
            <a:extLst>
              <a:ext uri="{FF2B5EF4-FFF2-40B4-BE49-F238E27FC236}">
                <a16:creationId xmlns:a16="http://schemas.microsoft.com/office/drawing/2014/main" id="{1AF25119-7CCB-0B40-AA05-6C050DCCD822}"/>
              </a:ext>
            </a:extLst>
          </p:cNvPr>
          <p:cNvPicPr/>
          <p:nvPr/>
        </p:nvPicPr>
        <p:blipFill>
          <a:blip r:embed="rId3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60219CA-C321-98A6-424D-01D10B096BC0}"/>
              </a:ext>
            </a:extLst>
          </p:cNvPr>
          <p:cNvSpPr txBox="1"/>
          <p:nvPr/>
        </p:nvSpPr>
        <p:spPr>
          <a:xfrm>
            <a:off x="3579673" y="1112561"/>
            <a:ext cx="18872200" cy="125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9792"/>
              </a:lnSpc>
            </a:pPr>
            <a:r>
              <a:rPr lang="en-US" sz="7333" b="1" spc="-98" dirty="0">
                <a:solidFill>
                  <a:schemeClr val="accent1"/>
                </a:solidFill>
                <a:latin typeface="Times New Roman" panose="02020603050405020304" pitchFamily="18" charset="0"/>
                <a:ea typeface="Cambria Bold"/>
                <a:cs typeface="Times New Roman" panose="02020603050405020304" pitchFamily="18" charset="0"/>
                <a:sym typeface="Cambria Bold"/>
              </a:rPr>
              <a:t>ISTAC for Construction Disputes</a:t>
            </a:r>
          </a:p>
        </p:txBody>
      </p:sp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2793FEE3-AE66-BE4E-A883-6FC6906AB61C}"/>
              </a:ext>
            </a:extLst>
          </p:cNvPr>
          <p:cNvGraphicFramePr/>
          <p:nvPr/>
        </p:nvGraphicFramePr>
        <p:xfrm>
          <a:off x="4654257" y="3480819"/>
          <a:ext cx="13309600" cy="740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620D9164-3E6F-8234-B873-28DDC16671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89637" y="12615333"/>
            <a:ext cx="3524473" cy="9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62783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274</Words>
  <Application>Microsoft Macintosh PowerPoint</Application>
  <PresentationFormat>Özel</PresentationFormat>
  <Paragraphs>107</Paragraphs>
  <Slides>14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2" baseType="lpstr">
      <vt:lpstr>Arial</vt:lpstr>
      <vt:lpstr>Cambria</vt:lpstr>
      <vt:lpstr>Helvetica Neue</vt:lpstr>
      <vt:lpstr>Helvetica Neue Medium</vt:lpstr>
      <vt:lpstr>Roboto</vt:lpstr>
      <vt:lpstr>Roboto Slab</vt:lpstr>
      <vt:lpstr>Times New Roman</vt:lpstr>
      <vt:lpstr>21_BasicWhite</vt:lpstr>
      <vt:lpstr>PowerPoint Sunusu</vt:lpstr>
      <vt:lpstr>PowerPoint Sunusu</vt:lpstr>
      <vt:lpstr>International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Abdullah Taşkın</dc:creator>
  <cp:lastModifiedBy>Yasin Ekmen</cp:lastModifiedBy>
  <cp:revision>6</cp:revision>
  <dcterms:modified xsi:type="dcterms:W3CDTF">2026-06-10T20:26:10Z</dcterms:modified>
</cp:coreProperties>
</file>