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4" r:id="rId6"/>
    <p:sldId id="263" r:id="rId7"/>
    <p:sldId id="258" r:id="rId8"/>
    <p:sldId id="265" r:id="rId9"/>
    <p:sldId id="266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 varScale="1">
        <p:scale>
          <a:sx n="51" d="100"/>
          <a:sy n="51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559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464141" y="4934554"/>
            <a:ext cx="20439891" cy="101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sz="6600" dirty="0"/>
              <a:t>Dispute </a:t>
            </a:r>
            <a:r>
              <a:rPr lang="tr-TR" sz="6600" dirty="0" err="1"/>
              <a:t>Boards</a:t>
            </a:r>
            <a:r>
              <a:rPr lang="tr-TR" sz="6600" dirty="0"/>
              <a:t>: The </a:t>
            </a:r>
            <a:r>
              <a:rPr lang="tr-TR" sz="6600" dirty="0" err="1"/>
              <a:t>Good</a:t>
            </a:r>
            <a:r>
              <a:rPr lang="tr-TR" sz="6600" dirty="0"/>
              <a:t>, The </a:t>
            </a:r>
            <a:r>
              <a:rPr lang="tr-TR" sz="6600" dirty="0" err="1"/>
              <a:t>Bad</a:t>
            </a:r>
            <a:r>
              <a:rPr lang="tr-TR" sz="6600" dirty="0"/>
              <a:t>, </a:t>
            </a:r>
            <a:r>
              <a:rPr lang="tr-TR" sz="6600" dirty="0" err="1"/>
              <a:t>and</a:t>
            </a:r>
            <a:r>
              <a:rPr lang="tr-TR" sz="6600" dirty="0"/>
              <a:t> The </a:t>
            </a:r>
            <a:r>
              <a:rPr lang="tr-TR" sz="6600" dirty="0" err="1"/>
              <a:t>Ugly</a:t>
            </a:r>
            <a:endParaRPr sz="6600" dirty="0"/>
          </a:p>
        </p:txBody>
      </p:sp>
      <p:sp>
        <p:nvSpPr>
          <p:cNvPr id="176" name="Speaker name"/>
          <p:cNvSpPr txBox="1"/>
          <p:nvPr/>
        </p:nvSpPr>
        <p:spPr>
          <a:xfrm>
            <a:off x="1514751" y="7352445"/>
            <a:ext cx="380392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Levent Irmak</a:t>
            </a:r>
            <a:endParaRPr dirty="0"/>
          </a:p>
        </p:txBody>
      </p:sp>
      <p:sp>
        <p:nvSpPr>
          <p:cNvPr id="177" name="Title"/>
          <p:cNvSpPr txBox="1"/>
          <p:nvPr/>
        </p:nvSpPr>
        <p:spPr>
          <a:xfrm>
            <a:off x="1514751" y="8216095"/>
            <a:ext cx="88838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sz="4400" dirty="0" err="1"/>
              <a:t>Managing</a:t>
            </a:r>
            <a:r>
              <a:rPr lang="tr-TR" sz="4400" dirty="0"/>
              <a:t> </a:t>
            </a:r>
            <a:r>
              <a:rPr lang="tr-TR" sz="4400" dirty="0" err="1"/>
              <a:t>Director</a:t>
            </a:r>
            <a:r>
              <a:rPr lang="tr-TR" sz="4400" dirty="0"/>
              <a:t>, MC2 MODERN</a:t>
            </a:r>
            <a:endParaRPr sz="4400"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B18B-E7C4-C123-3E15-FE109F7FE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A7C06E42-D066-31E1-F1B4-211052EE58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216044B7-0E5B-5F38-E90B-23DE26CC5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44710CBC-2F49-595B-0C01-BF68C90D2F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CAAA4F1E-57CF-B089-9517-1BB6B38787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EF5713B-FFF2-E20B-234F-40D52C15DCA3}"/>
              </a:ext>
            </a:extLst>
          </p:cNvPr>
          <p:cNvSpPr txBox="1"/>
          <p:nvPr/>
        </p:nvSpPr>
        <p:spPr>
          <a:xfrm>
            <a:off x="1903957" y="5096194"/>
            <a:ext cx="9281786" cy="5402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dirty="0" err="1"/>
              <a:t>Present</a:t>
            </a:r>
            <a:r>
              <a:rPr lang="tr-TR" sz="5400" dirty="0"/>
              <a:t> </a:t>
            </a:r>
            <a:r>
              <a:rPr lang="tr-TR" sz="5400" dirty="0" err="1"/>
              <a:t>from</a:t>
            </a:r>
            <a:r>
              <a:rPr lang="tr-TR" sz="5400" dirty="0"/>
              <a:t> </a:t>
            </a:r>
            <a:r>
              <a:rPr lang="tr-TR" sz="5400" dirty="0" err="1"/>
              <a:t>day</a:t>
            </a:r>
            <a:r>
              <a:rPr lang="tr-TR" sz="5400" dirty="0"/>
              <a:t> </a:t>
            </a:r>
            <a:r>
              <a:rPr lang="tr-TR" sz="5400" dirty="0" err="1"/>
              <a:t>one</a:t>
            </a:r>
            <a:r>
              <a:rPr lang="tr-TR" sz="5400" dirty="0"/>
              <a:t>.</a:t>
            </a:r>
          </a:p>
          <a:p>
            <a:r>
              <a:rPr lang="tr-TR" sz="5400" dirty="0"/>
              <a:t>Three </a:t>
            </a:r>
            <a:r>
              <a:rPr lang="tr-TR" sz="5400" dirty="0" err="1"/>
              <a:t>human</a:t>
            </a:r>
            <a:r>
              <a:rPr lang="tr-TR" sz="5400" dirty="0"/>
              <a:t> </a:t>
            </a:r>
            <a:r>
              <a:rPr lang="tr-TR" sz="5400" dirty="0" err="1"/>
              <a:t>neutrals</a:t>
            </a:r>
            <a:r>
              <a:rPr lang="tr-TR" sz="5400" dirty="0"/>
              <a:t>. </a:t>
            </a:r>
          </a:p>
          <a:p>
            <a:r>
              <a:rPr lang="tr-TR" sz="5400" dirty="0"/>
              <a:t>Real </a:t>
            </a:r>
            <a:r>
              <a:rPr lang="tr-TR" sz="5400" dirty="0" err="1"/>
              <a:t>expertise</a:t>
            </a:r>
            <a:r>
              <a:rPr lang="tr-TR" sz="5400" dirty="0"/>
              <a:t>.</a:t>
            </a:r>
          </a:p>
          <a:p>
            <a:r>
              <a:rPr lang="tr-TR" sz="5400" dirty="0"/>
              <a:t>Real </a:t>
            </a:r>
            <a:r>
              <a:rPr lang="tr-TR" sz="5400" dirty="0" err="1"/>
              <a:t>observations</a:t>
            </a:r>
            <a:r>
              <a:rPr lang="tr-TR" sz="5400" dirty="0"/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0002A9-1C5C-2366-1CCD-9D1795471200}"/>
              </a:ext>
            </a:extLst>
          </p:cNvPr>
          <p:cNvSpPr txBox="1"/>
          <p:nvPr/>
        </p:nvSpPr>
        <p:spPr>
          <a:xfrm>
            <a:off x="1903957" y="2126383"/>
            <a:ext cx="11647117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6000" b="1" dirty="0"/>
              <a:t>The Dispute Board</a:t>
            </a:r>
            <a:endParaRPr lang="tr-TR" sz="6000" b="1" dirty="0">
              <a:solidFill>
                <a:srgbClr val="CC660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C0ABBA4-00B2-A00C-6E0E-269C58967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92" y="2881718"/>
            <a:ext cx="12441351" cy="85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84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04264-74B6-C9FE-660F-39CA1A02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375FCDFE-C02E-95E4-7D3C-D30A8FD2B0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5CADBB3-21FD-6CBC-AF0F-0CA6372972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A1040DC6-0A1D-39E8-1602-8D05C4F8C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FCAC17BE-CE78-919D-ADFA-02242D2A03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50241AB-1469-A651-4846-1D2EEE2C0CDA}"/>
              </a:ext>
            </a:extLst>
          </p:cNvPr>
          <p:cNvSpPr txBox="1"/>
          <p:nvPr/>
        </p:nvSpPr>
        <p:spPr>
          <a:xfrm>
            <a:off x="1903957" y="3572786"/>
            <a:ext cx="20590559" cy="8052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dirty="0" err="1"/>
              <a:t>Thousands</a:t>
            </a:r>
            <a:r>
              <a:rPr lang="tr-TR" sz="5400" dirty="0"/>
              <a:t> of </a:t>
            </a:r>
            <a:r>
              <a:rPr lang="tr-TR" sz="5400" dirty="0" err="1"/>
              <a:t>pages</a:t>
            </a:r>
            <a:r>
              <a:rPr lang="tr-TR" sz="5400" dirty="0"/>
              <a:t> of Project </a:t>
            </a:r>
            <a:r>
              <a:rPr lang="tr-TR" sz="5400" dirty="0" err="1"/>
              <a:t>records</a:t>
            </a:r>
            <a:endParaRPr lang="tr-TR" sz="5400" dirty="0"/>
          </a:p>
          <a:p>
            <a:r>
              <a:rPr lang="tr-TR" sz="5400" dirty="0"/>
              <a:t> - </a:t>
            </a:r>
            <a:r>
              <a:rPr lang="tr-TR" sz="5400" dirty="0" err="1"/>
              <a:t>Claim</a:t>
            </a:r>
            <a:r>
              <a:rPr lang="tr-TR" sz="5400" dirty="0"/>
              <a:t> </a:t>
            </a:r>
            <a:r>
              <a:rPr lang="tr-TR" sz="5400" dirty="0" err="1"/>
              <a:t>documents</a:t>
            </a:r>
            <a:endParaRPr lang="tr-TR" sz="5400" dirty="0"/>
          </a:p>
          <a:p>
            <a:r>
              <a:rPr lang="tr-TR" sz="5400" dirty="0"/>
              <a:t> - </a:t>
            </a:r>
            <a:r>
              <a:rPr lang="tr-TR" sz="5400" dirty="0" err="1"/>
              <a:t>Correspondence</a:t>
            </a:r>
            <a:r>
              <a:rPr lang="tr-TR" sz="5400" dirty="0"/>
              <a:t> </a:t>
            </a:r>
            <a:r>
              <a:rPr lang="tr-TR" sz="5400" dirty="0" err="1"/>
              <a:t>files</a:t>
            </a:r>
            <a:endParaRPr lang="tr-TR" sz="5400" dirty="0"/>
          </a:p>
          <a:p>
            <a:r>
              <a:rPr lang="tr-TR" sz="5400" dirty="0"/>
              <a:t> - </a:t>
            </a:r>
            <a:r>
              <a:rPr lang="tr-TR" sz="5400" dirty="0" err="1"/>
              <a:t>Schedules</a:t>
            </a:r>
            <a:endParaRPr lang="tr-TR" sz="5400" dirty="0"/>
          </a:p>
          <a:p>
            <a:r>
              <a:rPr lang="tr-TR" sz="5400" dirty="0"/>
              <a:t> - Site </a:t>
            </a:r>
            <a:r>
              <a:rPr lang="tr-TR" sz="5400" dirty="0" err="1"/>
              <a:t>Records</a:t>
            </a:r>
            <a:endParaRPr lang="tr-TR" sz="5400" dirty="0"/>
          </a:p>
          <a:p>
            <a:r>
              <a:rPr lang="tr-TR" sz="5400" dirty="0"/>
              <a:t> - </a:t>
            </a:r>
            <a:r>
              <a:rPr lang="tr-TR" sz="5400" dirty="0" err="1"/>
              <a:t>Cost</a:t>
            </a:r>
            <a:r>
              <a:rPr lang="tr-TR" sz="5400" dirty="0"/>
              <a:t> </a:t>
            </a:r>
            <a:r>
              <a:rPr lang="tr-TR" sz="5400" dirty="0" err="1"/>
              <a:t>records</a:t>
            </a:r>
            <a:r>
              <a:rPr lang="tr-TR" sz="5400" dirty="0"/>
              <a:t>, </a:t>
            </a:r>
            <a:r>
              <a:rPr lang="tr-TR" sz="5400" dirty="0" err="1"/>
              <a:t>etc</a:t>
            </a:r>
            <a:r>
              <a:rPr lang="tr-TR" sz="5400" dirty="0"/>
              <a:t>.</a:t>
            </a:r>
            <a:endParaRPr lang="en-US" sz="5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06FA3E-2F6C-2FA9-F4D9-1C3FB2924CA3}"/>
              </a:ext>
            </a:extLst>
          </p:cNvPr>
          <p:cNvSpPr txBox="1"/>
          <p:nvPr/>
        </p:nvSpPr>
        <p:spPr>
          <a:xfrm>
            <a:off x="1903956" y="1892323"/>
            <a:ext cx="11647117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6000" b="1" dirty="0"/>
              <a:t>The Dispute </a:t>
            </a:r>
            <a:r>
              <a:rPr lang="tr-TR" sz="6000" b="1" dirty="0" err="1"/>
              <a:t>Referral</a:t>
            </a:r>
            <a:endParaRPr lang="tr-TR" sz="6000" b="1" dirty="0">
              <a:solidFill>
                <a:srgbClr val="CC66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67E809-6130-38CE-223C-31C807115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888" y="440398"/>
            <a:ext cx="7839199" cy="1175879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E3C11D9-9EDE-DF8A-0106-BA2E77ADB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36" y="6246206"/>
            <a:ext cx="4471863" cy="67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9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F2EB-FF84-C837-B65B-016D7C5A6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CEB4F27-3DE6-A167-C3CA-11F694A7B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2258A9F4-DF4F-6014-875A-1DC779AFB5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E0C82A60-711D-75C7-AB62-DAF2015790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84BAD5A3-758F-6B0E-D21B-8A22D05417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9E7DF2B-1DB3-3C7E-0656-422EBCFCF616}"/>
              </a:ext>
            </a:extLst>
          </p:cNvPr>
          <p:cNvSpPr txBox="1"/>
          <p:nvPr/>
        </p:nvSpPr>
        <p:spPr>
          <a:xfrm>
            <a:off x="1903958" y="7009377"/>
            <a:ext cx="8455068" cy="142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dirty="0"/>
              <a:t>The </a:t>
            </a:r>
            <a:r>
              <a:rPr lang="tr-TR" sz="5400" dirty="0" err="1"/>
              <a:t>Unappointed</a:t>
            </a:r>
            <a:r>
              <a:rPr lang="tr-TR" sz="5400" dirty="0"/>
              <a:t> Member</a:t>
            </a:r>
            <a:endParaRPr lang="en-US" sz="5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23A0FE-847F-3C2A-FF4B-041CF785E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70" y="2427060"/>
            <a:ext cx="14468113" cy="233283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AD28BE5-CF81-AA54-19D4-6630740C4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724" y="3114768"/>
            <a:ext cx="8128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32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5577-4A52-BD1F-C746-EFDEFA27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1FA2F4A4-5435-DE0E-270D-C92C85968B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04932C3B-00F7-93F1-50A3-52796B3F01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6AE3F0FD-0E4F-0B3D-4839-9A9C350FA5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88E7353D-F3B7-62A9-B947-0B2DC17A6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2DBCBA9-03F2-D3DC-00CD-70E332CAEBD7}"/>
              </a:ext>
            </a:extLst>
          </p:cNvPr>
          <p:cNvSpPr txBox="1"/>
          <p:nvPr/>
        </p:nvSpPr>
        <p:spPr>
          <a:xfrm>
            <a:off x="6787403" y="1846300"/>
            <a:ext cx="8893479" cy="8394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Silent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assistant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Sifts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summarizes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maps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critical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timelines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across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vast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databases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Saves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weeks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months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administrative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CAC687-2AF2-B3E5-9BA9-5329B229C1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664" b="49480"/>
          <a:stretch>
            <a:fillRect/>
          </a:stretch>
        </p:blipFill>
        <p:spPr>
          <a:xfrm>
            <a:off x="1707283" y="2220248"/>
            <a:ext cx="4367840" cy="4637752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63EA196-8549-42D6-7D84-E03A1C9E9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14" y="7172959"/>
            <a:ext cx="8611567" cy="574552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25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63C38-240A-5CBB-091B-1B10C118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67DDC802-F392-9F2C-7EFC-A95FC341D3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3F23B9DC-04C2-6BD3-3BE8-E43ED64A2F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A35236AC-0C2F-ACB4-C8F2-ADF639971E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ED729100-6C1C-ABD8-BF2F-3DE74F14CE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306ABB3-1AE7-C91E-6FBF-8880716244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823" b="49119"/>
          <a:stretch>
            <a:fillRect/>
          </a:stretch>
        </p:blipFill>
        <p:spPr>
          <a:xfrm>
            <a:off x="1721753" y="2187078"/>
            <a:ext cx="4365658" cy="4670922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A401BB-EB38-1816-FB2D-4B70C8459136}"/>
              </a:ext>
            </a:extLst>
          </p:cNvPr>
          <p:cNvSpPr txBox="1"/>
          <p:nvPr/>
        </p:nvSpPr>
        <p:spPr>
          <a:xfrm>
            <a:off x="6935895" y="2220248"/>
            <a:ext cx="8893479" cy="68982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unchecked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agent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strict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Threatening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absolute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confidentiality</a:t>
            </a:r>
            <a:endParaRPr lang="tr-T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Hallucinatory</a:t>
            </a:r>
            <a:r>
              <a:rPr lang="tr-T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280978C2-757B-10AE-C61C-0E499995B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262" y="2859314"/>
            <a:ext cx="4536611" cy="644791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AE5368A-3BEF-458C-E37E-4CC60D8BF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486" y="9084642"/>
            <a:ext cx="6785541" cy="39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67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CB797-67AC-1CF2-8AE8-EF4C03089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0E9716EB-6433-BC98-F5D7-802AEE402B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0FD8E3A-917C-D1CB-12C8-ECEC202F33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FA71FA8-4627-B1BC-44FD-7B927B3F4D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102FD43A-B7D4-8883-733B-754B331CD7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E971A27-320F-FF67-0B39-A928FEBB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104" b="49471"/>
          <a:stretch>
            <a:fillRect/>
          </a:stretch>
        </p:blipFill>
        <p:spPr>
          <a:xfrm>
            <a:off x="1714046" y="2219412"/>
            <a:ext cx="4353339" cy="463858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D06BF41-5D50-2DB9-2C4A-EAD43F35C31D}"/>
              </a:ext>
            </a:extLst>
          </p:cNvPr>
          <p:cNvSpPr txBox="1"/>
          <p:nvPr/>
        </p:nvSpPr>
        <p:spPr>
          <a:xfrm>
            <a:off x="6787403" y="2593360"/>
            <a:ext cx="8893479" cy="6321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abdication of human judgment</a:t>
            </a:r>
          </a:p>
          <a:p>
            <a:r>
              <a:rPr lang="tr-TR" sz="5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5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lindly</a:t>
            </a:r>
            <a:r>
              <a:rPr lang="en-US" sz="5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delegating critical evaluations to AI models</a:t>
            </a:r>
          </a:p>
          <a:p>
            <a:r>
              <a:rPr lang="tr-TR" sz="5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5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eplacing</a:t>
            </a:r>
            <a:r>
              <a:rPr lang="en-US" sz="5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human wisdom with silent code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A4827E4-7521-7E30-BCED-85736B70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313" y="4435846"/>
            <a:ext cx="6066391" cy="88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98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F93C-2C7C-3AAB-1DF1-A43A622B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4EC40623-B9C5-D7B0-E6C1-7AADA2D262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E6FE3C9E-4296-B157-949E-22FF5AF033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27F13682-284F-B64D-B845-0AB5D68BB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A3A1AAD5-A7C0-D84A-5224-72F99822C1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387079D-CDAB-8102-D5F0-7C5F8AF62D2D}"/>
              </a:ext>
            </a:extLst>
          </p:cNvPr>
          <p:cNvSpPr txBox="1"/>
          <p:nvPr/>
        </p:nvSpPr>
        <p:spPr>
          <a:xfrm>
            <a:off x="1903957" y="2126383"/>
            <a:ext cx="20585006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6000" b="1" dirty="0"/>
              <a:t>Final </a:t>
            </a:r>
            <a:r>
              <a:rPr lang="tr-TR" sz="6000" b="1" dirty="0" err="1"/>
              <a:t>Notes</a:t>
            </a:r>
            <a:r>
              <a:rPr lang="tr-TR" sz="6000" b="1" dirty="0"/>
              <a:t> &amp; </a:t>
            </a:r>
            <a:r>
              <a:rPr lang="tr-TR" sz="6000" b="1" dirty="0" err="1"/>
              <a:t>Takeaways</a:t>
            </a:r>
            <a:endParaRPr lang="tr-TR" sz="6000" b="1" dirty="0">
              <a:solidFill>
                <a:srgbClr val="CC66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44C8D10-07CC-D701-6224-F5722BAF0AFC}"/>
              </a:ext>
            </a:extLst>
          </p:cNvPr>
          <p:cNvSpPr txBox="1"/>
          <p:nvPr/>
        </p:nvSpPr>
        <p:spPr>
          <a:xfrm>
            <a:off x="1903957" y="4299067"/>
            <a:ext cx="21609186" cy="954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noProof="0" dirty="0"/>
              <a:t>AI </a:t>
            </a:r>
            <a:r>
              <a:rPr lang="tr-TR" sz="5400" noProof="0" dirty="0"/>
              <a:t>is</a:t>
            </a:r>
            <a:r>
              <a:rPr lang="en-US" sz="5400" noProof="0" dirty="0"/>
              <a:t> an indispensable silent assistant (the scanner and the doctor).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The duty to reason, keep confidence and judge independently is of the Dispute Board.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r-TR" sz="5400" noProof="0" dirty="0"/>
              <a:t>The Dispute Board </a:t>
            </a:r>
            <a:r>
              <a:rPr lang="tr-TR" sz="5400" noProof="0" dirty="0" err="1"/>
              <a:t>must</a:t>
            </a:r>
            <a:r>
              <a:rPr lang="tr-TR" sz="5400" noProof="0" dirty="0"/>
              <a:t> a</a:t>
            </a:r>
            <a:r>
              <a:rPr lang="en-US" sz="5400" noProof="0" dirty="0" err="1"/>
              <a:t>lways</a:t>
            </a:r>
            <a:r>
              <a:rPr lang="en-US" sz="5400" noProof="0" dirty="0"/>
              <a:t> verify/double-check </a:t>
            </a:r>
            <a:r>
              <a:rPr lang="tr-TR" sz="5400" noProof="0" dirty="0" err="1"/>
              <a:t>what</a:t>
            </a:r>
            <a:r>
              <a:rPr lang="en-US" sz="5400" noProof="0" dirty="0"/>
              <a:t> the AI asserts</a:t>
            </a:r>
            <a:r>
              <a:rPr lang="tr-TR" sz="5400" noProof="0" dirty="0"/>
              <a:t>.</a:t>
            </a:r>
            <a:endParaRPr lang="en-US" sz="5400" noProof="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r-TR" sz="5400" dirty="0" err="1"/>
              <a:t>Let</a:t>
            </a:r>
            <a:r>
              <a:rPr lang="tr-TR" sz="5400" dirty="0"/>
              <a:t> </a:t>
            </a:r>
            <a:r>
              <a:rPr lang="tr-TR" sz="5400" dirty="0" err="1"/>
              <a:t>the</a:t>
            </a:r>
            <a:r>
              <a:rPr lang="tr-TR" sz="5400" dirty="0"/>
              <a:t> AI </a:t>
            </a:r>
            <a:r>
              <a:rPr lang="tr-TR" sz="5400" dirty="0" err="1"/>
              <a:t>read</a:t>
            </a:r>
            <a:r>
              <a:rPr lang="tr-TR" sz="5400" dirty="0"/>
              <a:t>, </a:t>
            </a:r>
            <a:r>
              <a:rPr lang="tr-TR" sz="5400" dirty="0" err="1"/>
              <a:t>and</a:t>
            </a:r>
            <a:r>
              <a:rPr lang="tr-TR" sz="5400" dirty="0"/>
              <a:t> </a:t>
            </a:r>
            <a:r>
              <a:rPr lang="tr-TR" sz="5400" dirty="0" err="1"/>
              <a:t>let</a:t>
            </a:r>
            <a:r>
              <a:rPr lang="tr-TR" sz="5400" dirty="0"/>
              <a:t> </a:t>
            </a:r>
            <a:r>
              <a:rPr lang="tr-TR" sz="5400" dirty="0" err="1"/>
              <a:t>the</a:t>
            </a:r>
            <a:r>
              <a:rPr lang="tr-TR" sz="5400" dirty="0"/>
              <a:t> DB k</a:t>
            </a:r>
            <a:r>
              <a:rPr lang="en-US" sz="5400" dirty="0" err="1"/>
              <a:t>eep</a:t>
            </a:r>
            <a:r>
              <a:rPr lang="en-US" sz="5400" dirty="0"/>
              <a:t> </a:t>
            </a:r>
            <a:r>
              <a:rPr lang="tr-TR" sz="5400" dirty="0" err="1"/>
              <a:t>its</a:t>
            </a:r>
            <a:r>
              <a:rPr lang="en-US" sz="5400" dirty="0"/>
              <a:t> own hand on the pen!</a:t>
            </a:r>
            <a:endParaRPr lang="en-US" sz="5400" noProof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noProof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noProof="0" dirty="0"/>
          </a:p>
        </p:txBody>
      </p:sp>
    </p:spTree>
    <p:extLst>
      <p:ext uri="{BB962C8B-B14F-4D97-AF65-F5344CB8AC3E}">
        <p14:creationId xmlns:p14="http://schemas.microsoft.com/office/powerpoint/2010/main" val="35744339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29016-B03D-12F7-89D9-BCEC8C0FA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849F2C27-FB4A-BC85-2956-BD8BF49F4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B56D2880-5885-5CB8-F940-1D230C4F89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9C844357-6DB9-89FC-82DD-609A16A3B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tr-TR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E9CFEF60-79E7-E58C-1633-E236582F2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67CEB36-CF82-EB1E-F3DA-09BF84EF51A9}"/>
              </a:ext>
            </a:extLst>
          </p:cNvPr>
          <p:cNvSpPr txBox="1"/>
          <p:nvPr/>
        </p:nvSpPr>
        <p:spPr>
          <a:xfrm>
            <a:off x="1964694" y="4994960"/>
            <a:ext cx="21609186" cy="275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sz="5400" noProof="0" dirty="0" err="1"/>
              <a:t>Thank</a:t>
            </a:r>
            <a:r>
              <a:rPr lang="tr-TR" sz="5400" noProof="0" dirty="0"/>
              <a:t> </a:t>
            </a:r>
            <a:r>
              <a:rPr lang="tr-TR" sz="5400" noProof="0" dirty="0" err="1"/>
              <a:t>you</a:t>
            </a:r>
            <a:r>
              <a:rPr lang="tr-TR" sz="5400" noProof="0" dirty="0"/>
              <a:t> </a:t>
            </a:r>
            <a:r>
              <a:rPr lang="tr-TR" sz="5400" noProof="0" dirty="0" err="1"/>
              <a:t>for</a:t>
            </a:r>
            <a:r>
              <a:rPr lang="tr-TR" sz="5400" noProof="0" dirty="0"/>
              <a:t> </a:t>
            </a:r>
            <a:r>
              <a:rPr lang="tr-TR" sz="5400" noProof="0" dirty="0" err="1"/>
              <a:t>your</a:t>
            </a:r>
            <a:r>
              <a:rPr lang="tr-TR" sz="5400" noProof="0" dirty="0"/>
              <a:t> </a:t>
            </a:r>
            <a:r>
              <a:rPr lang="tr-TR" sz="5400" noProof="0" dirty="0" err="1"/>
              <a:t>attention</a:t>
            </a:r>
            <a:r>
              <a:rPr lang="tr-TR" sz="5400" noProof="0" dirty="0"/>
              <a:t>!</a:t>
            </a:r>
            <a:endParaRPr lang="en-US" sz="5400" noProof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noProof="0" dirty="0"/>
          </a:p>
        </p:txBody>
      </p:sp>
      <p:sp>
        <p:nvSpPr>
          <p:cNvPr id="2" name="Speaker name">
            <a:extLst>
              <a:ext uri="{FF2B5EF4-FFF2-40B4-BE49-F238E27FC236}">
                <a16:creationId xmlns:a16="http://schemas.microsoft.com/office/drawing/2014/main" id="{C4D6B486-747F-9B13-3EF1-0A5790DB1291}"/>
              </a:ext>
            </a:extLst>
          </p:cNvPr>
          <p:cNvSpPr txBox="1"/>
          <p:nvPr/>
        </p:nvSpPr>
        <p:spPr>
          <a:xfrm>
            <a:off x="1964694" y="9761815"/>
            <a:ext cx="380392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Levent Irmak</a:t>
            </a:r>
            <a:endParaRPr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17D475F-BE53-53BB-E68B-DDB06B29800D}"/>
              </a:ext>
            </a:extLst>
          </p:cNvPr>
          <p:cNvSpPr txBox="1"/>
          <p:nvPr/>
        </p:nvSpPr>
        <p:spPr>
          <a:xfrm>
            <a:off x="1964694" y="10625465"/>
            <a:ext cx="88838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sz="4400" dirty="0" err="1"/>
              <a:t>Managing</a:t>
            </a:r>
            <a:r>
              <a:rPr lang="tr-TR" sz="4400" dirty="0"/>
              <a:t> </a:t>
            </a:r>
            <a:r>
              <a:rPr lang="tr-TR" sz="4400" dirty="0" err="1"/>
              <a:t>Director</a:t>
            </a:r>
            <a:r>
              <a:rPr lang="tr-TR" sz="4400" dirty="0"/>
              <a:t>, MC2 MODERN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1624455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210</Words>
  <Application>Microsoft Office PowerPoint</Application>
  <PresentationFormat>Özel</PresentationFormat>
  <Paragraphs>35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Helvetica Neue</vt:lpstr>
      <vt:lpstr>Helvetica Neue Medium</vt:lpstr>
      <vt:lpstr>21_BasicWhite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Levent Irmak</dc:creator>
  <cp:lastModifiedBy>Levent Irmak</cp:lastModifiedBy>
  <cp:revision>21</cp:revision>
  <dcterms:modified xsi:type="dcterms:W3CDTF">2026-06-09T02:50:40Z</dcterms:modified>
</cp:coreProperties>
</file>