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60" r:id="rId3"/>
    <p:sldId id="263" r:id="rId4"/>
    <p:sldId id="256" r:id="rId5"/>
    <p:sldId id="261" r:id="rId6"/>
    <p:sldId id="258" r:id="rId7"/>
    <p:sldId id="262" r:id="rId8"/>
  </p:sldIdLst>
  <p:sldSz cx="12192000" cy="6858000"/>
  <p:notesSz cx="6858000" cy="9144000"/>
  <p:defaultTextStyle>
    <a:defPPr>
      <a:defRPr lang="en-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4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87"/>
  </p:normalViewPr>
  <p:slideViewPr>
    <p:cSldViewPr snapToGrid="0">
      <p:cViewPr varScale="1">
        <p:scale>
          <a:sx n="104" d="100"/>
          <a:sy n="104" d="100"/>
        </p:scale>
        <p:origin x="896"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03917-907F-20B7-6F57-B551449F67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TR"/>
          </a:p>
        </p:txBody>
      </p:sp>
      <p:sp>
        <p:nvSpPr>
          <p:cNvPr id="3" name="Subtitle 2">
            <a:extLst>
              <a:ext uri="{FF2B5EF4-FFF2-40B4-BE49-F238E27FC236}">
                <a16:creationId xmlns:a16="http://schemas.microsoft.com/office/drawing/2014/main" id="{7FF78AAA-E652-488F-A73B-2A8FB1A5B0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TR"/>
          </a:p>
        </p:txBody>
      </p:sp>
      <p:sp>
        <p:nvSpPr>
          <p:cNvPr id="4" name="Date Placeholder 3">
            <a:extLst>
              <a:ext uri="{FF2B5EF4-FFF2-40B4-BE49-F238E27FC236}">
                <a16:creationId xmlns:a16="http://schemas.microsoft.com/office/drawing/2014/main" id="{0A9C3789-1171-0561-BC17-C91432556A0B}"/>
              </a:ext>
            </a:extLst>
          </p:cNvPr>
          <p:cNvSpPr>
            <a:spLocks noGrp="1"/>
          </p:cNvSpPr>
          <p:nvPr>
            <p:ph type="dt" sz="half" idx="10"/>
          </p:nvPr>
        </p:nvSpPr>
        <p:spPr/>
        <p:txBody>
          <a:bodyPr/>
          <a:lstStyle/>
          <a:p>
            <a:fld id="{67E42F17-8394-8A4C-A344-91E02220FEDB}" type="datetimeFigureOut">
              <a:rPr lang="en-TR" smtClean="0"/>
              <a:t>10/17/23</a:t>
            </a:fld>
            <a:endParaRPr lang="en-TR"/>
          </a:p>
        </p:txBody>
      </p:sp>
      <p:sp>
        <p:nvSpPr>
          <p:cNvPr id="5" name="Footer Placeholder 4">
            <a:extLst>
              <a:ext uri="{FF2B5EF4-FFF2-40B4-BE49-F238E27FC236}">
                <a16:creationId xmlns:a16="http://schemas.microsoft.com/office/drawing/2014/main" id="{4739D153-800A-28C6-148E-A7C83FFC1C29}"/>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0200025D-125A-D4C8-58FC-A4C40080AED1}"/>
              </a:ext>
            </a:extLst>
          </p:cNvPr>
          <p:cNvSpPr>
            <a:spLocks noGrp="1"/>
          </p:cNvSpPr>
          <p:nvPr>
            <p:ph type="sldNum" sz="quarter" idx="12"/>
          </p:nvPr>
        </p:nvSpPr>
        <p:spPr/>
        <p:txBody>
          <a:bodyPr/>
          <a:lstStyle/>
          <a:p>
            <a:fld id="{4729A0EF-43CD-134D-B5B5-FE2712C1F5C8}" type="slidenum">
              <a:rPr lang="en-TR" smtClean="0"/>
              <a:t>‹#›</a:t>
            </a:fld>
            <a:endParaRPr lang="en-TR"/>
          </a:p>
        </p:txBody>
      </p:sp>
    </p:spTree>
    <p:extLst>
      <p:ext uri="{BB962C8B-B14F-4D97-AF65-F5344CB8AC3E}">
        <p14:creationId xmlns:p14="http://schemas.microsoft.com/office/powerpoint/2010/main" val="3453663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142F5-CFFE-1BB1-B52B-2C7BD36D886B}"/>
              </a:ext>
            </a:extLst>
          </p:cNvPr>
          <p:cNvSpPr>
            <a:spLocks noGrp="1"/>
          </p:cNvSpPr>
          <p:nvPr>
            <p:ph type="title"/>
          </p:nvPr>
        </p:nvSpPr>
        <p:spPr/>
        <p:txBody>
          <a:bodyPr/>
          <a:lstStyle/>
          <a:p>
            <a:r>
              <a:rPr lang="en-US"/>
              <a:t>Click to edit Master title style</a:t>
            </a:r>
            <a:endParaRPr lang="en-TR"/>
          </a:p>
        </p:txBody>
      </p:sp>
      <p:sp>
        <p:nvSpPr>
          <p:cNvPr id="3" name="Vertical Text Placeholder 2">
            <a:extLst>
              <a:ext uri="{FF2B5EF4-FFF2-40B4-BE49-F238E27FC236}">
                <a16:creationId xmlns:a16="http://schemas.microsoft.com/office/drawing/2014/main" id="{0313EFF2-520E-2EEC-BAAE-884C961C61B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3A9396BD-C28B-A7E5-493A-62BE4D970372}"/>
              </a:ext>
            </a:extLst>
          </p:cNvPr>
          <p:cNvSpPr>
            <a:spLocks noGrp="1"/>
          </p:cNvSpPr>
          <p:nvPr>
            <p:ph type="dt" sz="half" idx="10"/>
          </p:nvPr>
        </p:nvSpPr>
        <p:spPr/>
        <p:txBody>
          <a:bodyPr/>
          <a:lstStyle/>
          <a:p>
            <a:fld id="{67E42F17-8394-8A4C-A344-91E02220FEDB}" type="datetimeFigureOut">
              <a:rPr lang="en-TR" smtClean="0"/>
              <a:t>10/17/23</a:t>
            </a:fld>
            <a:endParaRPr lang="en-TR"/>
          </a:p>
        </p:txBody>
      </p:sp>
      <p:sp>
        <p:nvSpPr>
          <p:cNvPr id="5" name="Footer Placeholder 4">
            <a:extLst>
              <a:ext uri="{FF2B5EF4-FFF2-40B4-BE49-F238E27FC236}">
                <a16:creationId xmlns:a16="http://schemas.microsoft.com/office/drawing/2014/main" id="{3561119D-FA1A-F228-3576-E42F6484C09F}"/>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21905BEC-04E2-36B0-4FEF-97D4391B2EFF}"/>
              </a:ext>
            </a:extLst>
          </p:cNvPr>
          <p:cNvSpPr>
            <a:spLocks noGrp="1"/>
          </p:cNvSpPr>
          <p:nvPr>
            <p:ph type="sldNum" sz="quarter" idx="12"/>
          </p:nvPr>
        </p:nvSpPr>
        <p:spPr/>
        <p:txBody>
          <a:bodyPr/>
          <a:lstStyle/>
          <a:p>
            <a:fld id="{4729A0EF-43CD-134D-B5B5-FE2712C1F5C8}" type="slidenum">
              <a:rPr lang="en-TR" smtClean="0"/>
              <a:t>‹#›</a:t>
            </a:fld>
            <a:endParaRPr lang="en-TR"/>
          </a:p>
        </p:txBody>
      </p:sp>
    </p:spTree>
    <p:extLst>
      <p:ext uri="{BB962C8B-B14F-4D97-AF65-F5344CB8AC3E}">
        <p14:creationId xmlns:p14="http://schemas.microsoft.com/office/powerpoint/2010/main" val="2456145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D683DC-932B-6793-904F-AC5EAEB9334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TR"/>
          </a:p>
        </p:txBody>
      </p:sp>
      <p:sp>
        <p:nvSpPr>
          <p:cNvPr id="3" name="Vertical Text Placeholder 2">
            <a:extLst>
              <a:ext uri="{FF2B5EF4-FFF2-40B4-BE49-F238E27FC236}">
                <a16:creationId xmlns:a16="http://schemas.microsoft.com/office/drawing/2014/main" id="{D5BF7F92-C501-6260-F929-7985C533D61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95C8D1DE-E279-4627-4675-C443E5E7189E}"/>
              </a:ext>
            </a:extLst>
          </p:cNvPr>
          <p:cNvSpPr>
            <a:spLocks noGrp="1"/>
          </p:cNvSpPr>
          <p:nvPr>
            <p:ph type="dt" sz="half" idx="10"/>
          </p:nvPr>
        </p:nvSpPr>
        <p:spPr/>
        <p:txBody>
          <a:bodyPr/>
          <a:lstStyle/>
          <a:p>
            <a:fld id="{67E42F17-8394-8A4C-A344-91E02220FEDB}" type="datetimeFigureOut">
              <a:rPr lang="en-TR" smtClean="0"/>
              <a:t>10/17/23</a:t>
            </a:fld>
            <a:endParaRPr lang="en-TR"/>
          </a:p>
        </p:txBody>
      </p:sp>
      <p:sp>
        <p:nvSpPr>
          <p:cNvPr id="5" name="Footer Placeholder 4">
            <a:extLst>
              <a:ext uri="{FF2B5EF4-FFF2-40B4-BE49-F238E27FC236}">
                <a16:creationId xmlns:a16="http://schemas.microsoft.com/office/drawing/2014/main" id="{65428A38-C182-764D-A3AE-5B7820A6D59F}"/>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AE99E4CA-D434-5C3A-FD02-34237B8928B8}"/>
              </a:ext>
            </a:extLst>
          </p:cNvPr>
          <p:cNvSpPr>
            <a:spLocks noGrp="1"/>
          </p:cNvSpPr>
          <p:nvPr>
            <p:ph type="sldNum" sz="quarter" idx="12"/>
          </p:nvPr>
        </p:nvSpPr>
        <p:spPr/>
        <p:txBody>
          <a:bodyPr/>
          <a:lstStyle/>
          <a:p>
            <a:fld id="{4729A0EF-43CD-134D-B5B5-FE2712C1F5C8}" type="slidenum">
              <a:rPr lang="en-TR" smtClean="0"/>
              <a:t>‹#›</a:t>
            </a:fld>
            <a:endParaRPr lang="en-TR"/>
          </a:p>
        </p:txBody>
      </p:sp>
    </p:spTree>
    <p:extLst>
      <p:ext uri="{BB962C8B-B14F-4D97-AF65-F5344CB8AC3E}">
        <p14:creationId xmlns:p14="http://schemas.microsoft.com/office/powerpoint/2010/main" val="176270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A6098-6363-ECCB-E296-66EF4AE66EA0}"/>
              </a:ext>
            </a:extLst>
          </p:cNvPr>
          <p:cNvSpPr>
            <a:spLocks noGrp="1"/>
          </p:cNvSpPr>
          <p:nvPr>
            <p:ph type="title"/>
          </p:nvPr>
        </p:nvSpPr>
        <p:spPr/>
        <p:txBody>
          <a:bodyPr/>
          <a:lstStyle/>
          <a:p>
            <a:r>
              <a:rPr lang="en-US"/>
              <a:t>Click to edit Master title style</a:t>
            </a:r>
            <a:endParaRPr lang="en-TR"/>
          </a:p>
        </p:txBody>
      </p:sp>
      <p:sp>
        <p:nvSpPr>
          <p:cNvPr id="3" name="Content Placeholder 2">
            <a:extLst>
              <a:ext uri="{FF2B5EF4-FFF2-40B4-BE49-F238E27FC236}">
                <a16:creationId xmlns:a16="http://schemas.microsoft.com/office/drawing/2014/main" id="{2D52F5F3-0A19-1E10-5277-BE6C3E1860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5222E6C5-97E1-6604-C355-06D87071C4DC}"/>
              </a:ext>
            </a:extLst>
          </p:cNvPr>
          <p:cNvSpPr>
            <a:spLocks noGrp="1"/>
          </p:cNvSpPr>
          <p:nvPr>
            <p:ph type="dt" sz="half" idx="10"/>
          </p:nvPr>
        </p:nvSpPr>
        <p:spPr/>
        <p:txBody>
          <a:bodyPr/>
          <a:lstStyle/>
          <a:p>
            <a:fld id="{67E42F17-8394-8A4C-A344-91E02220FEDB}" type="datetimeFigureOut">
              <a:rPr lang="en-TR" smtClean="0"/>
              <a:t>10/17/23</a:t>
            </a:fld>
            <a:endParaRPr lang="en-TR"/>
          </a:p>
        </p:txBody>
      </p:sp>
      <p:sp>
        <p:nvSpPr>
          <p:cNvPr id="5" name="Footer Placeholder 4">
            <a:extLst>
              <a:ext uri="{FF2B5EF4-FFF2-40B4-BE49-F238E27FC236}">
                <a16:creationId xmlns:a16="http://schemas.microsoft.com/office/drawing/2014/main" id="{3DAF3F12-2A13-9036-F30A-828C9C3BBAD4}"/>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F3DF9244-66DC-AD84-8E52-16DF46199139}"/>
              </a:ext>
            </a:extLst>
          </p:cNvPr>
          <p:cNvSpPr>
            <a:spLocks noGrp="1"/>
          </p:cNvSpPr>
          <p:nvPr>
            <p:ph type="sldNum" sz="quarter" idx="12"/>
          </p:nvPr>
        </p:nvSpPr>
        <p:spPr/>
        <p:txBody>
          <a:bodyPr/>
          <a:lstStyle/>
          <a:p>
            <a:fld id="{4729A0EF-43CD-134D-B5B5-FE2712C1F5C8}" type="slidenum">
              <a:rPr lang="en-TR" smtClean="0"/>
              <a:t>‹#›</a:t>
            </a:fld>
            <a:endParaRPr lang="en-TR"/>
          </a:p>
        </p:txBody>
      </p:sp>
    </p:spTree>
    <p:extLst>
      <p:ext uri="{BB962C8B-B14F-4D97-AF65-F5344CB8AC3E}">
        <p14:creationId xmlns:p14="http://schemas.microsoft.com/office/powerpoint/2010/main" val="534342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1E85C-7F99-ABB1-AF4A-8ED1981B11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TR"/>
          </a:p>
        </p:txBody>
      </p:sp>
      <p:sp>
        <p:nvSpPr>
          <p:cNvPr id="3" name="Text Placeholder 2">
            <a:extLst>
              <a:ext uri="{FF2B5EF4-FFF2-40B4-BE49-F238E27FC236}">
                <a16:creationId xmlns:a16="http://schemas.microsoft.com/office/drawing/2014/main" id="{7BFE6BAF-D78F-DFC0-8F2A-CC85C9B8E1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E70EB4-B7F6-446D-56AC-2DB969643C7C}"/>
              </a:ext>
            </a:extLst>
          </p:cNvPr>
          <p:cNvSpPr>
            <a:spLocks noGrp="1"/>
          </p:cNvSpPr>
          <p:nvPr>
            <p:ph type="dt" sz="half" idx="10"/>
          </p:nvPr>
        </p:nvSpPr>
        <p:spPr/>
        <p:txBody>
          <a:bodyPr/>
          <a:lstStyle/>
          <a:p>
            <a:fld id="{67E42F17-8394-8A4C-A344-91E02220FEDB}" type="datetimeFigureOut">
              <a:rPr lang="en-TR" smtClean="0"/>
              <a:t>10/17/23</a:t>
            </a:fld>
            <a:endParaRPr lang="en-TR"/>
          </a:p>
        </p:txBody>
      </p:sp>
      <p:sp>
        <p:nvSpPr>
          <p:cNvPr id="5" name="Footer Placeholder 4">
            <a:extLst>
              <a:ext uri="{FF2B5EF4-FFF2-40B4-BE49-F238E27FC236}">
                <a16:creationId xmlns:a16="http://schemas.microsoft.com/office/drawing/2014/main" id="{3F486753-5F25-92B4-1816-A201154DDA4D}"/>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6A0BB6BB-57AF-7320-D142-D72597DB1F67}"/>
              </a:ext>
            </a:extLst>
          </p:cNvPr>
          <p:cNvSpPr>
            <a:spLocks noGrp="1"/>
          </p:cNvSpPr>
          <p:nvPr>
            <p:ph type="sldNum" sz="quarter" idx="12"/>
          </p:nvPr>
        </p:nvSpPr>
        <p:spPr/>
        <p:txBody>
          <a:bodyPr/>
          <a:lstStyle/>
          <a:p>
            <a:fld id="{4729A0EF-43CD-134D-B5B5-FE2712C1F5C8}" type="slidenum">
              <a:rPr lang="en-TR" smtClean="0"/>
              <a:t>‹#›</a:t>
            </a:fld>
            <a:endParaRPr lang="en-TR"/>
          </a:p>
        </p:txBody>
      </p:sp>
    </p:spTree>
    <p:extLst>
      <p:ext uri="{BB962C8B-B14F-4D97-AF65-F5344CB8AC3E}">
        <p14:creationId xmlns:p14="http://schemas.microsoft.com/office/powerpoint/2010/main" val="1198873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D1A71-E5FD-109F-D793-6051B7727CDA}"/>
              </a:ext>
            </a:extLst>
          </p:cNvPr>
          <p:cNvSpPr>
            <a:spLocks noGrp="1"/>
          </p:cNvSpPr>
          <p:nvPr>
            <p:ph type="title"/>
          </p:nvPr>
        </p:nvSpPr>
        <p:spPr/>
        <p:txBody>
          <a:bodyPr/>
          <a:lstStyle/>
          <a:p>
            <a:r>
              <a:rPr lang="en-US"/>
              <a:t>Click to edit Master title style</a:t>
            </a:r>
            <a:endParaRPr lang="en-TR"/>
          </a:p>
        </p:txBody>
      </p:sp>
      <p:sp>
        <p:nvSpPr>
          <p:cNvPr id="3" name="Content Placeholder 2">
            <a:extLst>
              <a:ext uri="{FF2B5EF4-FFF2-40B4-BE49-F238E27FC236}">
                <a16:creationId xmlns:a16="http://schemas.microsoft.com/office/drawing/2014/main" id="{46BEE6CF-DD93-81D8-4612-CE7E76F0BC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Content Placeholder 3">
            <a:extLst>
              <a:ext uri="{FF2B5EF4-FFF2-40B4-BE49-F238E27FC236}">
                <a16:creationId xmlns:a16="http://schemas.microsoft.com/office/drawing/2014/main" id="{FF9838FE-0BCF-91F8-1D29-0736900FEC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5" name="Date Placeholder 4">
            <a:extLst>
              <a:ext uri="{FF2B5EF4-FFF2-40B4-BE49-F238E27FC236}">
                <a16:creationId xmlns:a16="http://schemas.microsoft.com/office/drawing/2014/main" id="{BA924C08-6148-7734-76B6-A070BD086EDD}"/>
              </a:ext>
            </a:extLst>
          </p:cNvPr>
          <p:cNvSpPr>
            <a:spLocks noGrp="1"/>
          </p:cNvSpPr>
          <p:nvPr>
            <p:ph type="dt" sz="half" idx="10"/>
          </p:nvPr>
        </p:nvSpPr>
        <p:spPr/>
        <p:txBody>
          <a:bodyPr/>
          <a:lstStyle/>
          <a:p>
            <a:fld id="{67E42F17-8394-8A4C-A344-91E02220FEDB}" type="datetimeFigureOut">
              <a:rPr lang="en-TR" smtClean="0"/>
              <a:t>10/17/23</a:t>
            </a:fld>
            <a:endParaRPr lang="en-TR"/>
          </a:p>
        </p:txBody>
      </p:sp>
      <p:sp>
        <p:nvSpPr>
          <p:cNvPr id="6" name="Footer Placeholder 5">
            <a:extLst>
              <a:ext uri="{FF2B5EF4-FFF2-40B4-BE49-F238E27FC236}">
                <a16:creationId xmlns:a16="http://schemas.microsoft.com/office/drawing/2014/main" id="{FD992125-9B32-18C6-B057-60B725103D1A}"/>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BF7D15F6-8C04-0980-DF8F-2C1FA68425B1}"/>
              </a:ext>
            </a:extLst>
          </p:cNvPr>
          <p:cNvSpPr>
            <a:spLocks noGrp="1"/>
          </p:cNvSpPr>
          <p:nvPr>
            <p:ph type="sldNum" sz="quarter" idx="12"/>
          </p:nvPr>
        </p:nvSpPr>
        <p:spPr/>
        <p:txBody>
          <a:bodyPr/>
          <a:lstStyle/>
          <a:p>
            <a:fld id="{4729A0EF-43CD-134D-B5B5-FE2712C1F5C8}" type="slidenum">
              <a:rPr lang="en-TR" smtClean="0"/>
              <a:t>‹#›</a:t>
            </a:fld>
            <a:endParaRPr lang="en-TR"/>
          </a:p>
        </p:txBody>
      </p:sp>
    </p:spTree>
    <p:extLst>
      <p:ext uri="{BB962C8B-B14F-4D97-AF65-F5344CB8AC3E}">
        <p14:creationId xmlns:p14="http://schemas.microsoft.com/office/powerpoint/2010/main" val="99125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2E33C-D301-6B8E-A741-B5D5DFA609D9}"/>
              </a:ext>
            </a:extLst>
          </p:cNvPr>
          <p:cNvSpPr>
            <a:spLocks noGrp="1"/>
          </p:cNvSpPr>
          <p:nvPr>
            <p:ph type="title"/>
          </p:nvPr>
        </p:nvSpPr>
        <p:spPr>
          <a:xfrm>
            <a:off x="839788" y="365125"/>
            <a:ext cx="10515600" cy="1325563"/>
          </a:xfrm>
        </p:spPr>
        <p:txBody>
          <a:bodyPr/>
          <a:lstStyle/>
          <a:p>
            <a:r>
              <a:rPr lang="en-US"/>
              <a:t>Click to edit Master title style</a:t>
            </a:r>
            <a:endParaRPr lang="en-TR"/>
          </a:p>
        </p:txBody>
      </p:sp>
      <p:sp>
        <p:nvSpPr>
          <p:cNvPr id="3" name="Text Placeholder 2">
            <a:extLst>
              <a:ext uri="{FF2B5EF4-FFF2-40B4-BE49-F238E27FC236}">
                <a16:creationId xmlns:a16="http://schemas.microsoft.com/office/drawing/2014/main" id="{09A407C0-A77B-0D08-10DA-40F5DF54C2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632D57-2A8C-4D34-0AF3-4105C821E9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5" name="Text Placeholder 4">
            <a:extLst>
              <a:ext uri="{FF2B5EF4-FFF2-40B4-BE49-F238E27FC236}">
                <a16:creationId xmlns:a16="http://schemas.microsoft.com/office/drawing/2014/main" id="{B5322D1D-6913-36F9-44F7-5F169C586B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9824AD-E9C9-D7A0-F87D-2B9AD63857B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7" name="Date Placeholder 6">
            <a:extLst>
              <a:ext uri="{FF2B5EF4-FFF2-40B4-BE49-F238E27FC236}">
                <a16:creationId xmlns:a16="http://schemas.microsoft.com/office/drawing/2014/main" id="{461154DD-2923-4126-7851-6E1EDD9A04FE}"/>
              </a:ext>
            </a:extLst>
          </p:cNvPr>
          <p:cNvSpPr>
            <a:spLocks noGrp="1"/>
          </p:cNvSpPr>
          <p:nvPr>
            <p:ph type="dt" sz="half" idx="10"/>
          </p:nvPr>
        </p:nvSpPr>
        <p:spPr/>
        <p:txBody>
          <a:bodyPr/>
          <a:lstStyle/>
          <a:p>
            <a:fld id="{67E42F17-8394-8A4C-A344-91E02220FEDB}" type="datetimeFigureOut">
              <a:rPr lang="en-TR" smtClean="0"/>
              <a:t>10/17/23</a:t>
            </a:fld>
            <a:endParaRPr lang="en-TR"/>
          </a:p>
        </p:txBody>
      </p:sp>
      <p:sp>
        <p:nvSpPr>
          <p:cNvPr id="8" name="Footer Placeholder 7">
            <a:extLst>
              <a:ext uri="{FF2B5EF4-FFF2-40B4-BE49-F238E27FC236}">
                <a16:creationId xmlns:a16="http://schemas.microsoft.com/office/drawing/2014/main" id="{ED297033-3D68-3326-28A2-B64159BFA340}"/>
              </a:ext>
            </a:extLst>
          </p:cNvPr>
          <p:cNvSpPr>
            <a:spLocks noGrp="1"/>
          </p:cNvSpPr>
          <p:nvPr>
            <p:ph type="ftr" sz="quarter" idx="11"/>
          </p:nvPr>
        </p:nvSpPr>
        <p:spPr/>
        <p:txBody>
          <a:bodyPr/>
          <a:lstStyle/>
          <a:p>
            <a:endParaRPr lang="en-TR"/>
          </a:p>
        </p:txBody>
      </p:sp>
      <p:sp>
        <p:nvSpPr>
          <p:cNvPr id="9" name="Slide Number Placeholder 8">
            <a:extLst>
              <a:ext uri="{FF2B5EF4-FFF2-40B4-BE49-F238E27FC236}">
                <a16:creationId xmlns:a16="http://schemas.microsoft.com/office/drawing/2014/main" id="{BF5B5B27-E6CA-8B94-21C2-352FD320DE84}"/>
              </a:ext>
            </a:extLst>
          </p:cNvPr>
          <p:cNvSpPr>
            <a:spLocks noGrp="1"/>
          </p:cNvSpPr>
          <p:nvPr>
            <p:ph type="sldNum" sz="quarter" idx="12"/>
          </p:nvPr>
        </p:nvSpPr>
        <p:spPr/>
        <p:txBody>
          <a:bodyPr/>
          <a:lstStyle/>
          <a:p>
            <a:fld id="{4729A0EF-43CD-134D-B5B5-FE2712C1F5C8}" type="slidenum">
              <a:rPr lang="en-TR" smtClean="0"/>
              <a:t>‹#›</a:t>
            </a:fld>
            <a:endParaRPr lang="en-TR"/>
          </a:p>
        </p:txBody>
      </p:sp>
    </p:spTree>
    <p:extLst>
      <p:ext uri="{BB962C8B-B14F-4D97-AF65-F5344CB8AC3E}">
        <p14:creationId xmlns:p14="http://schemas.microsoft.com/office/powerpoint/2010/main" val="4031602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6A0A3-CF26-DE2D-3F1C-16EC72288DDC}"/>
              </a:ext>
            </a:extLst>
          </p:cNvPr>
          <p:cNvSpPr>
            <a:spLocks noGrp="1"/>
          </p:cNvSpPr>
          <p:nvPr>
            <p:ph type="title"/>
          </p:nvPr>
        </p:nvSpPr>
        <p:spPr/>
        <p:txBody>
          <a:bodyPr/>
          <a:lstStyle/>
          <a:p>
            <a:r>
              <a:rPr lang="en-US"/>
              <a:t>Click to edit Master title style</a:t>
            </a:r>
            <a:endParaRPr lang="en-TR"/>
          </a:p>
        </p:txBody>
      </p:sp>
      <p:sp>
        <p:nvSpPr>
          <p:cNvPr id="3" name="Date Placeholder 2">
            <a:extLst>
              <a:ext uri="{FF2B5EF4-FFF2-40B4-BE49-F238E27FC236}">
                <a16:creationId xmlns:a16="http://schemas.microsoft.com/office/drawing/2014/main" id="{317D39CF-C09D-499D-3D55-935B31FF251E}"/>
              </a:ext>
            </a:extLst>
          </p:cNvPr>
          <p:cNvSpPr>
            <a:spLocks noGrp="1"/>
          </p:cNvSpPr>
          <p:nvPr>
            <p:ph type="dt" sz="half" idx="10"/>
          </p:nvPr>
        </p:nvSpPr>
        <p:spPr/>
        <p:txBody>
          <a:bodyPr/>
          <a:lstStyle/>
          <a:p>
            <a:fld id="{67E42F17-8394-8A4C-A344-91E02220FEDB}" type="datetimeFigureOut">
              <a:rPr lang="en-TR" smtClean="0"/>
              <a:t>10/17/23</a:t>
            </a:fld>
            <a:endParaRPr lang="en-TR"/>
          </a:p>
        </p:txBody>
      </p:sp>
      <p:sp>
        <p:nvSpPr>
          <p:cNvPr id="4" name="Footer Placeholder 3">
            <a:extLst>
              <a:ext uri="{FF2B5EF4-FFF2-40B4-BE49-F238E27FC236}">
                <a16:creationId xmlns:a16="http://schemas.microsoft.com/office/drawing/2014/main" id="{C173C209-2A27-7EAF-BCCA-E5DA02635B0A}"/>
              </a:ext>
            </a:extLst>
          </p:cNvPr>
          <p:cNvSpPr>
            <a:spLocks noGrp="1"/>
          </p:cNvSpPr>
          <p:nvPr>
            <p:ph type="ftr" sz="quarter" idx="11"/>
          </p:nvPr>
        </p:nvSpPr>
        <p:spPr/>
        <p:txBody>
          <a:bodyPr/>
          <a:lstStyle/>
          <a:p>
            <a:endParaRPr lang="en-TR"/>
          </a:p>
        </p:txBody>
      </p:sp>
      <p:sp>
        <p:nvSpPr>
          <p:cNvPr id="5" name="Slide Number Placeholder 4">
            <a:extLst>
              <a:ext uri="{FF2B5EF4-FFF2-40B4-BE49-F238E27FC236}">
                <a16:creationId xmlns:a16="http://schemas.microsoft.com/office/drawing/2014/main" id="{860D647B-3E2D-6627-2A38-D39E6600DCA9}"/>
              </a:ext>
            </a:extLst>
          </p:cNvPr>
          <p:cNvSpPr>
            <a:spLocks noGrp="1"/>
          </p:cNvSpPr>
          <p:nvPr>
            <p:ph type="sldNum" sz="quarter" idx="12"/>
          </p:nvPr>
        </p:nvSpPr>
        <p:spPr/>
        <p:txBody>
          <a:bodyPr/>
          <a:lstStyle/>
          <a:p>
            <a:fld id="{4729A0EF-43CD-134D-B5B5-FE2712C1F5C8}" type="slidenum">
              <a:rPr lang="en-TR" smtClean="0"/>
              <a:t>‹#›</a:t>
            </a:fld>
            <a:endParaRPr lang="en-TR"/>
          </a:p>
        </p:txBody>
      </p:sp>
    </p:spTree>
    <p:extLst>
      <p:ext uri="{BB962C8B-B14F-4D97-AF65-F5344CB8AC3E}">
        <p14:creationId xmlns:p14="http://schemas.microsoft.com/office/powerpoint/2010/main" val="444643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84D7E1-EFEC-3B1D-4820-54CE46FF0550}"/>
              </a:ext>
            </a:extLst>
          </p:cNvPr>
          <p:cNvSpPr>
            <a:spLocks noGrp="1"/>
          </p:cNvSpPr>
          <p:nvPr>
            <p:ph type="dt" sz="half" idx="10"/>
          </p:nvPr>
        </p:nvSpPr>
        <p:spPr/>
        <p:txBody>
          <a:bodyPr/>
          <a:lstStyle/>
          <a:p>
            <a:fld id="{67E42F17-8394-8A4C-A344-91E02220FEDB}" type="datetimeFigureOut">
              <a:rPr lang="en-TR" smtClean="0"/>
              <a:t>10/17/23</a:t>
            </a:fld>
            <a:endParaRPr lang="en-TR"/>
          </a:p>
        </p:txBody>
      </p:sp>
      <p:sp>
        <p:nvSpPr>
          <p:cNvPr id="3" name="Footer Placeholder 2">
            <a:extLst>
              <a:ext uri="{FF2B5EF4-FFF2-40B4-BE49-F238E27FC236}">
                <a16:creationId xmlns:a16="http://schemas.microsoft.com/office/drawing/2014/main" id="{D32A871F-48D0-4AF2-879F-D6BAD5D42400}"/>
              </a:ext>
            </a:extLst>
          </p:cNvPr>
          <p:cNvSpPr>
            <a:spLocks noGrp="1"/>
          </p:cNvSpPr>
          <p:nvPr>
            <p:ph type="ftr" sz="quarter" idx="11"/>
          </p:nvPr>
        </p:nvSpPr>
        <p:spPr/>
        <p:txBody>
          <a:bodyPr/>
          <a:lstStyle/>
          <a:p>
            <a:endParaRPr lang="en-TR"/>
          </a:p>
        </p:txBody>
      </p:sp>
      <p:sp>
        <p:nvSpPr>
          <p:cNvPr id="4" name="Slide Number Placeholder 3">
            <a:extLst>
              <a:ext uri="{FF2B5EF4-FFF2-40B4-BE49-F238E27FC236}">
                <a16:creationId xmlns:a16="http://schemas.microsoft.com/office/drawing/2014/main" id="{25C439D4-F4CD-4461-8F93-08107F0361FA}"/>
              </a:ext>
            </a:extLst>
          </p:cNvPr>
          <p:cNvSpPr>
            <a:spLocks noGrp="1"/>
          </p:cNvSpPr>
          <p:nvPr>
            <p:ph type="sldNum" sz="quarter" idx="12"/>
          </p:nvPr>
        </p:nvSpPr>
        <p:spPr/>
        <p:txBody>
          <a:bodyPr/>
          <a:lstStyle/>
          <a:p>
            <a:fld id="{4729A0EF-43CD-134D-B5B5-FE2712C1F5C8}" type="slidenum">
              <a:rPr lang="en-TR" smtClean="0"/>
              <a:t>‹#›</a:t>
            </a:fld>
            <a:endParaRPr lang="en-TR"/>
          </a:p>
        </p:txBody>
      </p:sp>
    </p:spTree>
    <p:extLst>
      <p:ext uri="{BB962C8B-B14F-4D97-AF65-F5344CB8AC3E}">
        <p14:creationId xmlns:p14="http://schemas.microsoft.com/office/powerpoint/2010/main" val="4112492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3EF7F-C792-F141-8854-2F2F7C056B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R"/>
          </a:p>
        </p:txBody>
      </p:sp>
      <p:sp>
        <p:nvSpPr>
          <p:cNvPr id="3" name="Content Placeholder 2">
            <a:extLst>
              <a:ext uri="{FF2B5EF4-FFF2-40B4-BE49-F238E27FC236}">
                <a16:creationId xmlns:a16="http://schemas.microsoft.com/office/drawing/2014/main" id="{D6939B63-516C-A3CC-B9A1-BD776C75D6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Text Placeholder 3">
            <a:extLst>
              <a:ext uri="{FF2B5EF4-FFF2-40B4-BE49-F238E27FC236}">
                <a16:creationId xmlns:a16="http://schemas.microsoft.com/office/drawing/2014/main" id="{E7388A00-38A5-BB8C-1DE4-F3802BF80F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B34723-7F91-87D6-A839-001D8DB4E646}"/>
              </a:ext>
            </a:extLst>
          </p:cNvPr>
          <p:cNvSpPr>
            <a:spLocks noGrp="1"/>
          </p:cNvSpPr>
          <p:nvPr>
            <p:ph type="dt" sz="half" idx="10"/>
          </p:nvPr>
        </p:nvSpPr>
        <p:spPr/>
        <p:txBody>
          <a:bodyPr/>
          <a:lstStyle/>
          <a:p>
            <a:fld id="{67E42F17-8394-8A4C-A344-91E02220FEDB}" type="datetimeFigureOut">
              <a:rPr lang="en-TR" smtClean="0"/>
              <a:t>10/17/23</a:t>
            </a:fld>
            <a:endParaRPr lang="en-TR"/>
          </a:p>
        </p:txBody>
      </p:sp>
      <p:sp>
        <p:nvSpPr>
          <p:cNvPr id="6" name="Footer Placeholder 5">
            <a:extLst>
              <a:ext uri="{FF2B5EF4-FFF2-40B4-BE49-F238E27FC236}">
                <a16:creationId xmlns:a16="http://schemas.microsoft.com/office/drawing/2014/main" id="{983BB58F-1561-BA72-4D23-9AEFA0342AAE}"/>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6DF0E5D5-20DD-E11A-68AF-3A0241674C0B}"/>
              </a:ext>
            </a:extLst>
          </p:cNvPr>
          <p:cNvSpPr>
            <a:spLocks noGrp="1"/>
          </p:cNvSpPr>
          <p:nvPr>
            <p:ph type="sldNum" sz="quarter" idx="12"/>
          </p:nvPr>
        </p:nvSpPr>
        <p:spPr/>
        <p:txBody>
          <a:bodyPr/>
          <a:lstStyle/>
          <a:p>
            <a:fld id="{4729A0EF-43CD-134D-B5B5-FE2712C1F5C8}" type="slidenum">
              <a:rPr lang="en-TR" smtClean="0"/>
              <a:t>‹#›</a:t>
            </a:fld>
            <a:endParaRPr lang="en-TR"/>
          </a:p>
        </p:txBody>
      </p:sp>
    </p:spTree>
    <p:extLst>
      <p:ext uri="{BB962C8B-B14F-4D97-AF65-F5344CB8AC3E}">
        <p14:creationId xmlns:p14="http://schemas.microsoft.com/office/powerpoint/2010/main" val="942244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8FE5D-4933-5BF2-FA59-DA10854887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R"/>
          </a:p>
        </p:txBody>
      </p:sp>
      <p:sp>
        <p:nvSpPr>
          <p:cNvPr id="3" name="Picture Placeholder 2">
            <a:extLst>
              <a:ext uri="{FF2B5EF4-FFF2-40B4-BE49-F238E27FC236}">
                <a16:creationId xmlns:a16="http://schemas.microsoft.com/office/drawing/2014/main" id="{6A24BACD-FEA0-A397-0B4C-8CE374583C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TR"/>
          </a:p>
        </p:txBody>
      </p:sp>
      <p:sp>
        <p:nvSpPr>
          <p:cNvPr id="4" name="Text Placeholder 3">
            <a:extLst>
              <a:ext uri="{FF2B5EF4-FFF2-40B4-BE49-F238E27FC236}">
                <a16:creationId xmlns:a16="http://schemas.microsoft.com/office/drawing/2014/main" id="{C4286EBE-EA0F-5D41-EAE1-4DE19271BD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CFA8E2-B84E-9392-EA76-7D380A1CF878}"/>
              </a:ext>
            </a:extLst>
          </p:cNvPr>
          <p:cNvSpPr>
            <a:spLocks noGrp="1"/>
          </p:cNvSpPr>
          <p:nvPr>
            <p:ph type="dt" sz="half" idx="10"/>
          </p:nvPr>
        </p:nvSpPr>
        <p:spPr/>
        <p:txBody>
          <a:bodyPr/>
          <a:lstStyle/>
          <a:p>
            <a:fld id="{67E42F17-8394-8A4C-A344-91E02220FEDB}" type="datetimeFigureOut">
              <a:rPr lang="en-TR" smtClean="0"/>
              <a:t>10/17/23</a:t>
            </a:fld>
            <a:endParaRPr lang="en-TR"/>
          </a:p>
        </p:txBody>
      </p:sp>
      <p:sp>
        <p:nvSpPr>
          <p:cNvPr id="6" name="Footer Placeholder 5">
            <a:extLst>
              <a:ext uri="{FF2B5EF4-FFF2-40B4-BE49-F238E27FC236}">
                <a16:creationId xmlns:a16="http://schemas.microsoft.com/office/drawing/2014/main" id="{8F674248-CD26-1FF4-21C8-AA391749FA58}"/>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71229753-78E8-1B47-AEEB-CA78FFCB7830}"/>
              </a:ext>
            </a:extLst>
          </p:cNvPr>
          <p:cNvSpPr>
            <a:spLocks noGrp="1"/>
          </p:cNvSpPr>
          <p:nvPr>
            <p:ph type="sldNum" sz="quarter" idx="12"/>
          </p:nvPr>
        </p:nvSpPr>
        <p:spPr/>
        <p:txBody>
          <a:bodyPr/>
          <a:lstStyle/>
          <a:p>
            <a:fld id="{4729A0EF-43CD-134D-B5B5-FE2712C1F5C8}" type="slidenum">
              <a:rPr lang="en-TR" smtClean="0"/>
              <a:t>‹#›</a:t>
            </a:fld>
            <a:endParaRPr lang="en-TR"/>
          </a:p>
        </p:txBody>
      </p:sp>
    </p:spTree>
    <p:extLst>
      <p:ext uri="{BB962C8B-B14F-4D97-AF65-F5344CB8AC3E}">
        <p14:creationId xmlns:p14="http://schemas.microsoft.com/office/powerpoint/2010/main" val="2346310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16D33C-26BF-3BFB-105B-4072C18FEA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TR"/>
          </a:p>
        </p:txBody>
      </p:sp>
      <p:sp>
        <p:nvSpPr>
          <p:cNvPr id="3" name="Text Placeholder 2">
            <a:extLst>
              <a:ext uri="{FF2B5EF4-FFF2-40B4-BE49-F238E27FC236}">
                <a16:creationId xmlns:a16="http://schemas.microsoft.com/office/drawing/2014/main" id="{B9445C14-A485-A0AC-9DB0-912958C9C4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3777B773-C1E3-C146-6C00-DE008D2ED6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E42F17-8394-8A4C-A344-91E02220FEDB}" type="datetimeFigureOut">
              <a:rPr lang="en-TR" smtClean="0"/>
              <a:t>10/17/23</a:t>
            </a:fld>
            <a:endParaRPr lang="en-TR"/>
          </a:p>
        </p:txBody>
      </p:sp>
      <p:sp>
        <p:nvSpPr>
          <p:cNvPr id="5" name="Footer Placeholder 4">
            <a:extLst>
              <a:ext uri="{FF2B5EF4-FFF2-40B4-BE49-F238E27FC236}">
                <a16:creationId xmlns:a16="http://schemas.microsoft.com/office/drawing/2014/main" id="{4B36AF73-6249-F875-3150-3214BC9420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TR"/>
          </a:p>
        </p:txBody>
      </p:sp>
      <p:sp>
        <p:nvSpPr>
          <p:cNvPr id="6" name="Slide Number Placeholder 5">
            <a:extLst>
              <a:ext uri="{FF2B5EF4-FFF2-40B4-BE49-F238E27FC236}">
                <a16:creationId xmlns:a16="http://schemas.microsoft.com/office/drawing/2014/main" id="{A2938CAF-0A28-1CB5-5EC7-1C1494CE68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29A0EF-43CD-134D-B5B5-FE2712C1F5C8}" type="slidenum">
              <a:rPr lang="en-TR" smtClean="0"/>
              <a:t>‹#›</a:t>
            </a:fld>
            <a:endParaRPr lang="en-TR"/>
          </a:p>
        </p:txBody>
      </p:sp>
    </p:spTree>
    <p:extLst>
      <p:ext uri="{BB962C8B-B14F-4D97-AF65-F5344CB8AC3E}">
        <p14:creationId xmlns:p14="http://schemas.microsoft.com/office/powerpoint/2010/main" val="10881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jpg"/><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7DC14-77D6-AB5D-6D66-BEB6D2B47154}"/>
              </a:ext>
            </a:extLst>
          </p:cNvPr>
          <p:cNvSpPr>
            <a:spLocks noGrp="1"/>
          </p:cNvSpPr>
          <p:nvPr>
            <p:ph type="ctrTitle"/>
          </p:nvPr>
        </p:nvSpPr>
        <p:spPr>
          <a:xfrm>
            <a:off x="7060903" y="2377197"/>
            <a:ext cx="4955589" cy="1352811"/>
          </a:xfrm>
        </p:spPr>
        <p:txBody>
          <a:bodyPr>
            <a:normAutofit fontScale="90000"/>
          </a:bodyPr>
          <a:lstStyle/>
          <a:p>
            <a:pPr algn="r"/>
            <a:r>
              <a:rPr lang="en-GB" sz="4500" b="1" dirty="0">
                <a:solidFill>
                  <a:schemeClr val="bg1"/>
                </a:solidFill>
                <a:latin typeface="Arial" panose="020B0604020202020204" pitchFamily="34" charset="0"/>
                <a:cs typeface="Arial" panose="020B0604020202020204" pitchFamily="34" charset="0"/>
              </a:rPr>
              <a:t>Dispute Avoidance under FIDIC Contracts</a:t>
            </a:r>
            <a:endParaRPr lang="en-TR" sz="4500" b="1" dirty="0">
              <a:solidFill>
                <a:schemeClr val="bg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6814AF71-539E-7F8C-62FD-2EF4993837A9}"/>
              </a:ext>
            </a:extLst>
          </p:cNvPr>
          <p:cNvSpPr>
            <a:spLocks noGrp="1"/>
          </p:cNvSpPr>
          <p:nvPr>
            <p:ph type="subTitle" idx="1"/>
          </p:nvPr>
        </p:nvSpPr>
        <p:spPr>
          <a:xfrm>
            <a:off x="7214535" y="4418686"/>
            <a:ext cx="4850099" cy="3500220"/>
          </a:xfrm>
        </p:spPr>
        <p:txBody>
          <a:bodyPr>
            <a:normAutofit/>
          </a:bodyPr>
          <a:lstStyle/>
          <a:p>
            <a:pPr algn="r"/>
            <a:r>
              <a:rPr lang="en-GB" sz="3200" dirty="0" err="1">
                <a:solidFill>
                  <a:schemeClr val="bg1"/>
                </a:solidFill>
                <a:latin typeface="Arial" panose="020B0604020202020204" pitchFamily="34" charset="0"/>
                <a:cs typeface="Arial" panose="020B0604020202020204" pitchFamily="34" charset="0"/>
              </a:rPr>
              <a:t>Taner</a:t>
            </a:r>
            <a:r>
              <a:rPr lang="en-GB" sz="3200" dirty="0">
                <a:solidFill>
                  <a:schemeClr val="bg1"/>
                </a:solidFill>
                <a:latin typeface="Arial" panose="020B0604020202020204" pitchFamily="34" charset="0"/>
                <a:cs typeface="Arial" panose="020B0604020202020204" pitchFamily="34" charset="0"/>
              </a:rPr>
              <a:t> </a:t>
            </a:r>
            <a:r>
              <a:rPr lang="en-GB" sz="3200" dirty="0" err="1">
                <a:solidFill>
                  <a:schemeClr val="bg1"/>
                </a:solidFill>
                <a:latin typeface="Arial" panose="020B0604020202020204" pitchFamily="34" charset="0"/>
                <a:cs typeface="Arial" panose="020B0604020202020204" pitchFamily="34" charset="0"/>
              </a:rPr>
              <a:t>Dedezade</a:t>
            </a:r>
            <a:endParaRPr lang="en-GB" sz="2000" dirty="0">
              <a:solidFill>
                <a:schemeClr val="bg1"/>
              </a:solidFill>
              <a:latin typeface="Arial" panose="020B0604020202020204" pitchFamily="34" charset="0"/>
              <a:cs typeface="Arial" panose="020B0604020202020204" pitchFamily="34" charset="0"/>
            </a:endParaRPr>
          </a:p>
          <a:p>
            <a:endParaRPr lang="en-GB" sz="1600" dirty="0">
              <a:solidFill>
                <a:schemeClr val="bg1"/>
              </a:solidFill>
              <a:latin typeface="Arial" panose="020B0604020202020204" pitchFamily="34" charset="0"/>
              <a:cs typeface="Arial" panose="020B0604020202020204" pitchFamily="34" charset="0"/>
            </a:endParaRPr>
          </a:p>
          <a:p>
            <a:pPr algn="r"/>
            <a:r>
              <a:rPr lang="en-GB" sz="1600" dirty="0">
                <a:solidFill>
                  <a:schemeClr val="bg1"/>
                </a:solidFill>
                <a:latin typeface="Arial" panose="020B0604020202020204" pitchFamily="34" charset="0"/>
                <a:cs typeface="Arial" panose="020B0604020202020204" pitchFamily="34" charset="0"/>
              </a:rPr>
              <a:t>Taner.Dedezade@howardkennedy.com</a:t>
            </a:r>
            <a:endParaRPr lang="en-TR" sz="16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45E874B8-1FD3-4E99-B00C-7B954052F959}"/>
              </a:ext>
            </a:extLst>
          </p:cNvPr>
          <p:cNvPicPr>
            <a:picLocks noChangeAspect="1"/>
          </p:cNvPicPr>
          <p:nvPr/>
        </p:nvPicPr>
        <p:blipFill>
          <a:blip r:embed="rId3"/>
          <a:stretch>
            <a:fillRect/>
          </a:stretch>
        </p:blipFill>
        <p:spPr>
          <a:xfrm>
            <a:off x="8852896" y="410832"/>
            <a:ext cx="1195069" cy="1382724"/>
          </a:xfrm>
          <a:prstGeom prst="rect">
            <a:avLst/>
          </a:prstGeom>
        </p:spPr>
      </p:pic>
      <p:pic>
        <p:nvPicPr>
          <p:cNvPr id="5" name="Picture 4">
            <a:extLst>
              <a:ext uri="{FF2B5EF4-FFF2-40B4-BE49-F238E27FC236}">
                <a16:creationId xmlns:a16="http://schemas.microsoft.com/office/drawing/2014/main" id="{76B73726-4746-AE23-0972-F1AE57360453}"/>
              </a:ext>
            </a:extLst>
          </p:cNvPr>
          <p:cNvPicPr>
            <a:picLocks noChangeAspect="1"/>
          </p:cNvPicPr>
          <p:nvPr/>
        </p:nvPicPr>
        <p:blipFill>
          <a:blip r:embed="rId4"/>
          <a:stretch>
            <a:fillRect/>
          </a:stretch>
        </p:blipFill>
        <p:spPr>
          <a:xfrm>
            <a:off x="472683" y="485153"/>
            <a:ext cx="5894866" cy="462121"/>
          </a:xfrm>
          <a:prstGeom prst="rect">
            <a:avLst/>
          </a:prstGeom>
        </p:spPr>
      </p:pic>
      <p:pic>
        <p:nvPicPr>
          <p:cNvPr id="6" name="Picture 5">
            <a:extLst>
              <a:ext uri="{FF2B5EF4-FFF2-40B4-BE49-F238E27FC236}">
                <a16:creationId xmlns:a16="http://schemas.microsoft.com/office/drawing/2014/main" id="{B9E7D53D-F1E3-5837-378F-9C5175CD4BAA}"/>
              </a:ext>
            </a:extLst>
          </p:cNvPr>
          <p:cNvPicPr>
            <a:picLocks noChangeAspect="1"/>
          </p:cNvPicPr>
          <p:nvPr/>
        </p:nvPicPr>
        <p:blipFill>
          <a:blip r:embed="rId5"/>
          <a:stretch>
            <a:fillRect/>
          </a:stretch>
        </p:blipFill>
        <p:spPr>
          <a:xfrm>
            <a:off x="899418" y="5019022"/>
            <a:ext cx="5052699" cy="1051927"/>
          </a:xfrm>
          <a:prstGeom prst="rect">
            <a:avLst/>
          </a:prstGeom>
        </p:spPr>
      </p:pic>
    </p:spTree>
    <p:extLst>
      <p:ext uri="{BB962C8B-B14F-4D97-AF65-F5344CB8AC3E}">
        <p14:creationId xmlns:p14="http://schemas.microsoft.com/office/powerpoint/2010/main" val="152622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6C9C5-C539-CEE3-5E36-D5AA8EA00955}"/>
              </a:ext>
            </a:extLst>
          </p:cNvPr>
          <p:cNvSpPr txBox="1">
            <a:spLocks/>
          </p:cNvSpPr>
          <p:nvPr/>
        </p:nvSpPr>
        <p:spPr>
          <a:xfrm>
            <a:off x="3489459" y="2885560"/>
            <a:ext cx="5202196" cy="779803"/>
          </a:xfrm>
          <a:prstGeom prst="rect">
            <a:avLst/>
          </a:prstGeom>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500" b="1" dirty="0">
                <a:solidFill>
                  <a:schemeClr val="bg1"/>
                </a:solidFill>
                <a:latin typeface="Arial" panose="020B0604020202020204" pitchFamily="34" charset="0"/>
                <a:cs typeface="Arial" panose="020B0604020202020204" pitchFamily="34" charset="0"/>
              </a:rPr>
              <a:t>Prof. Dr </a:t>
            </a:r>
            <a:r>
              <a:rPr lang="en-GB" sz="4500" b="1" dirty="0" err="1">
                <a:solidFill>
                  <a:schemeClr val="bg1"/>
                </a:solidFill>
                <a:latin typeface="Arial" panose="020B0604020202020204" pitchFamily="34" charset="0"/>
                <a:cs typeface="Arial" panose="020B0604020202020204" pitchFamily="34" charset="0"/>
              </a:rPr>
              <a:t>Nael</a:t>
            </a:r>
            <a:r>
              <a:rPr lang="en-GB" sz="4500" b="1" dirty="0">
                <a:solidFill>
                  <a:schemeClr val="bg1"/>
                </a:solidFill>
                <a:latin typeface="Arial" panose="020B0604020202020204" pitchFamily="34" charset="0"/>
                <a:cs typeface="Arial" panose="020B0604020202020204" pitchFamily="34" charset="0"/>
              </a:rPr>
              <a:t> </a:t>
            </a:r>
            <a:r>
              <a:rPr lang="en-GB" sz="4500" b="1" dirty="0" err="1">
                <a:solidFill>
                  <a:schemeClr val="bg1"/>
                </a:solidFill>
                <a:latin typeface="Arial" panose="020B0604020202020204" pitchFamily="34" charset="0"/>
                <a:cs typeface="Arial" panose="020B0604020202020204" pitchFamily="34" charset="0"/>
              </a:rPr>
              <a:t>Bunni</a:t>
            </a:r>
            <a:r>
              <a:rPr lang="en-GB" sz="4500" b="1" dirty="0">
                <a:solidFill>
                  <a:schemeClr val="bg1"/>
                </a:solidFill>
                <a:latin typeface="Arial" panose="020B0604020202020204" pitchFamily="34" charset="0"/>
                <a:cs typeface="Arial" panose="020B0604020202020204" pitchFamily="34" charset="0"/>
              </a:rPr>
              <a:t> quote FIDIC Practice Note</a:t>
            </a:r>
            <a:endParaRPr lang="en-TR" sz="4500" b="1" dirty="0">
              <a:solidFill>
                <a:schemeClr val="bg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169B3BA4-9DE3-571F-1ACE-44B51C562F20}"/>
              </a:ext>
            </a:extLst>
          </p:cNvPr>
          <p:cNvSpPr txBox="1">
            <a:spLocks/>
          </p:cNvSpPr>
          <p:nvPr/>
        </p:nvSpPr>
        <p:spPr>
          <a:xfrm>
            <a:off x="1715192" y="3877387"/>
            <a:ext cx="8761615" cy="35002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TR" sz="20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48B2DD8B-720F-0143-3EEC-E208DD657938}"/>
              </a:ext>
            </a:extLst>
          </p:cNvPr>
          <p:cNvPicPr>
            <a:picLocks noChangeAspect="1"/>
          </p:cNvPicPr>
          <p:nvPr/>
        </p:nvPicPr>
        <p:blipFill>
          <a:blip r:embed="rId3"/>
          <a:stretch>
            <a:fillRect/>
          </a:stretch>
        </p:blipFill>
        <p:spPr>
          <a:xfrm>
            <a:off x="5568632" y="421513"/>
            <a:ext cx="1054736" cy="1220355"/>
          </a:xfrm>
          <a:prstGeom prst="rect">
            <a:avLst/>
          </a:prstGeom>
        </p:spPr>
      </p:pic>
      <p:pic>
        <p:nvPicPr>
          <p:cNvPr id="5" name="Picture 4">
            <a:extLst>
              <a:ext uri="{FF2B5EF4-FFF2-40B4-BE49-F238E27FC236}">
                <a16:creationId xmlns:a16="http://schemas.microsoft.com/office/drawing/2014/main" id="{245845A0-4D66-5AB0-343A-BE45CA5A62BE}"/>
              </a:ext>
            </a:extLst>
          </p:cNvPr>
          <p:cNvPicPr>
            <a:picLocks noChangeAspect="1"/>
          </p:cNvPicPr>
          <p:nvPr/>
        </p:nvPicPr>
        <p:blipFill>
          <a:blip r:embed="rId4"/>
          <a:stretch>
            <a:fillRect/>
          </a:stretch>
        </p:blipFill>
        <p:spPr>
          <a:xfrm>
            <a:off x="3299668" y="1902053"/>
            <a:ext cx="5592663" cy="438430"/>
          </a:xfrm>
          <a:prstGeom prst="rect">
            <a:avLst/>
          </a:prstGeom>
        </p:spPr>
      </p:pic>
      <p:sp>
        <p:nvSpPr>
          <p:cNvPr id="7" name="TextBox 6">
            <a:extLst>
              <a:ext uri="{FF2B5EF4-FFF2-40B4-BE49-F238E27FC236}">
                <a16:creationId xmlns:a16="http://schemas.microsoft.com/office/drawing/2014/main" id="{3DCAC454-8B6F-E0A4-2569-835F03969C51}"/>
              </a:ext>
            </a:extLst>
          </p:cNvPr>
          <p:cNvSpPr txBox="1"/>
          <p:nvPr/>
        </p:nvSpPr>
        <p:spPr>
          <a:xfrm>
            <a:off x="500743" y="3907971"/>
            <a:ext cx="11179628" cy="1877437"/>
          </a:xfrm>
          <a:prstGeom prst="rect">
            <a:avLst/>
          </a:prstGeom>
          <a:noFill/>
        </p:spPr>
        <p:txBody>
          <a:bodyPr wrap="square">
            <a:spAutoFit/>
          </a:bodyPr>
          <a:lstStyle/>
          <a:p>
            <a:pPr algn="ctr"/>
            <a:r>
              <a:rPr lang="en-GB" sz="2800" b="0" i="0" u="none" strike="noStrike" baseline="0" dirty="0">
                <a:solidFill>
                  <a:schemeClr val="bg1"/>
                </a:solidFill>
                <a:latin typeface="HelveticaNeueLT Std Lt"/>
              </a:rPr>
              <a:t>John Milton, in the year 1655 wrote Sonnet 19, in his epic poem, </a:t>
            </a:r>
            <a:r>
              <a:rPr lang="en-GB" sz="2800" b="0" i="1" u="none" strike="noStrike" baseline="0" dirty="0">
                <a:solidFill>
                  <a:schemeClr val="bg1"/>
                </a:solidFill>
                <a:latin typeface="HelveticaNeueLT Std Lt"/>
              </a:rPr>
              <a:t>‘Paradise Lost’</a:t>
            </a:r>
            <a:r>
              <a:rPr lang="en-GB" sz="2800" b="0" i="0" u="none" strike="noStrike" baseline="0" dirty="0">
                <a:solidFill>
                  <a:schemeClr val="bg1"/>
                </a:solidFill>
                <a:latin typeface="HelveticaNeueLT Std Lt"/>
              </a:rPr>
              <a:t>: </a:t>
            </a:r>
          </a:p>
          <a:p>
            <a:pPr algn="ctr"/>
            <a:r>
              <a:rPr lang="en-GB" sz="6000" dirty="0">
                <a:solidFill>
                  <a:schemeClr val="bg1"/>
                </a:solidFill>
                <a:latin typeface="HelveticaNeueLT Std Lt"/>
              </a:rPr>
              <a:t>“</a:t>
            </a:r>
            <a:r>
              <a:rPr lang="en-GB" sz="2800" b="1" i="1" u="none" strike="noStrike" baseline="0" dirty="0">
                <a:solidFill>
                  <a:schemeClr val="bg1"/>
                </a:solidFill>
                <a:latin typeface="HelveticaNeueLT Std"/>
              </a:rPr>
              <a:t>They also serve who only stand and wait</a:t>
            </a:r>
            <a:r>
              <a:rPr lang="en-GB" sz="6000" dirty="0">
                <a:solidFill>
                  <a:schemeClr val="bg1"/>
                </a:solidFill>
                <a:latin typeface="HelveticaNeueLT Std Lt"/>
              </a:rPr>
              <a:t>”</a:t>
            </a:r>
            <a:endParaRPr lang="en-GB" sz="4800" dirty="0">
              <a:solidFill>
                <a:schemeClr val="bg1"/>
              </a:solidFill>
              <a:latin typeface="HelveticaNeueLT Std Lt"/>
            </a:endParaRPr>
          </a:p>
        </p:txBody>
      </p:sp>
    </p:spTree>
    <p:extLst>
      <p:ext uri="{BB962C8B-B14F-4D97-AF65-F5344CB8AC3E}">
        <p14:creationId xmlns:p14="http://schemas.microsoft.com/office/powerpoint/2010/main" val="2019891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77D60D-0A45-4243-710F-3BCB4AC7FC2B}"/>
              </a:ext>
            </a:extLst>
          </p:cNvPr>
          <p:cNvSpPr/>
          <p:nvPr/>
        </p:nvSpPr>
        <p:spPr>
          <a:xfrm>
            <a:off x="966592" y="1846878"/>
            <a:ext cx="10258816" cy="4009636"/>
          </a:xfrm>
          <a:prstGeom prst="rect">
            <a:avLst/>
          </a:prstGeom>
          <a:solidFill>
            <a:schemeClr val="bg1">
              <a:alpha val="73000"/>
            </a:schemeClr>
          </a:solidFill>
          <a:ln w="127000">
            <a:solidFill>
              <a:schemeClr val="bg1">
                <a:alpha val="48482"/>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just">
              <a:buFont typeface="Arial" panose="020B0604020202020204" pitchFamily="34" charset="0"/>
              <a:buChar char="•"/>
            </a:pPr>
            <a:r>
              <a:rPr lang="en-GB" sz="3600" b="0" i="0" u="none" strike="noStrike" baseline="0" dirty="0">
                <a:solidFill>
                  <a:srgbClr val="000000"/>
                </a:solidFill>
                <a:latin typeface="HelveticaNeueLT Std Lt"/>
              </a:rPr>
              <a:t>maintaining cashflow, </a:t>
            </a:r>
          </a:p>
          <a:p>
            <a:pPr marL="342900" indent="-342900" algn="just">
              <a:buFont typeface="Arial" panose="020B0604020202020204" pitchFamily="34" charset="0"/>
              <a:buChar char="•"/>
            </a:pPr>
            <a:r>
              <a:rPr lang="en-GB" sz="3600" b="0" i="0" u="none" strike="noStrike" baseline="0" dirty="0">
                <a:solidFill>
                  <a:srgbClr val="000000"/>
                </a:solidFill>
                <a:latin typeface="HelveticaNeueLT Std Lt"/>
              </a:rPr>
              <a:t>avoiding the costs and time of resolving conflict and in particular in arbitration, </a:t>
            </a:r>
          </a:p>
          <a:p>
            <a:pPr marL="342900" indent="-342900" algn="just">
              <a:buFont typeface="Arial" panose="020B0604020202020204" pitchFamily="34" charset="0"/>
              <a:buChar char="•"/>
            </a:pPr>
            <a:r>
              <a:rPr lang="en-GB" sz="3600" dirty="0">
                <a:solidFill>
                  <a:srgbClr val="000000"/>
                </a:solidFill>
                <a:latin typeface="HelveticaNeueLT Std Lt"/>
              </a:rPr>
              <a:t>eliminating or minimising the damage to business relationships. </a:t>
            </a:r>
            <a:endParaRPr lang="en-TR" sz="3600" dirty="0">
              <a:solidFill>
                <a:srgbClr val="000000"/>
              </a:solidFill>
              <a:latin typeface="HelveticaNeueLT Std Lt"/>
            </a:endParaRPr>
          </a:p>
        </p:txBody>
      </p:sp>
      <p:sp>
        <p:nvSpPr>
          <p:cNvPr id="2" name="Title 1">
            <a:extLst>
              <a:ext uri="{FF2B5EF4-FFF2-40B4-BE49-F238E27FC236}">
                <a16:creationId xmlns:a16="http://schemas.microsoft.com/office/drawing/2014/main" id="{D908D7B1-1D0D-0874-5FF8-4D00C147BECD}"/>
              </a:ext>
            </a:extLst>
          </p:cNvPr>
          <p:cNvSpPr txBox="1">
            <a:spLocks/>
          </p:cNvSpPr>
          <p:nvPr/>
        </p:nvSpPr>
        <p:spPr>
          <a:xfrm>
            <a:off x="2133600" y="764770"/>
            <a:ext cx="8088086" cy="77980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500" b="1" dirty="0">
                <a:solidFill>
                  <a:srgbClr val="173454"/>
                </a:solidFill>
                <a:latin typeface="Arial" panose="020B0604020202020204" pitchFamily="34" charset="0"/>
                <a:cs typeface="Arial" panose="020B0604020202020204" pitchFamily="34" charset="0"/>
              </a:rPr>
              <a:t>Benefits of dispute avoidance?</a:t>
            </a:r>
            <a:endParaRPr lang="en-TR" sz="3500" b="1" dirty="0">
              <a:solidFill>
                <a:srgbClr val="173454"/>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93BC2628-538F-221D-C7FA-C567D8537082}"/>
              </a:ext>
            </a:extLst>
          </p:cNvPr>
          <p:cNvSpPr txBox="1">
            <a:spLocks/>
          </p:cNvSpPr>
          <p:nvPr/>
        </p:nvSpPr>
        <p:spPr>
          <a:xfrm>
            <a:off x="1762298" y="1846878"/>
            <a:ext cx="8667404" cy="204347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TR" sz="2000" dirty="0">
              <a:solidFill>
                <a:srgbClr val="17345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5208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80E6FA6-3090-F846-AD87-33A631A24702}"/>
              </a:ext>
            </a:extLst>
          </p:cNvPr>
          <p:cNvSpPr txBox="1">
            <a:spLocks/>
          </p:cNvSpPr>
          <p:nvPr/>
        </p:nvSpPr>
        <p:spPr>
          <a:xfrm>
            <a:off x="7114783" y="1039661"/>
            <a:ext cx="4471792" cy="13528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500" b="1" dirty="0">
                <a:solidFill>
                  <a:schemeClr val="bg1"/>
                </a:solidFill>
                <a:latin typeface="Arial" panose="020B0604020202020204" pitchFamily="34" charset="0"/>
                <a:cs typeface="Arial" panose="020B0604020202020204" pitchFamily="34" charset="0"/>
              </a:rPr>
              <a:t>Drivers for success</a:t>
            </a:r>
            <a:endParaRPr lang="en-TR" sz="4500" b="1" dirty="0">
              <a:solidFill>
                <a:schemeClr val="bg1"/>
              </a:solidFill>
              <a:latin typeface="Arial" panose="020B0604020202020204" pitchFamily="34" charset="0"/>
              <a:cs typeface="Arial" panose="020B0604020202020204" pitchFamily="34" charset="0"/>
            </a:endParaRPr>
          </a:p>
        </p:txBody>
      </p:sp>
      <p:sp>
        <p:nvSpPr>
          <p:cNvPr id="5" name="Subtitle 2">
            <a:extLst>
              <a:ext uri="{FF2B5EF4-FFF2-40B4-BE49-F238E27FC236}">
                <a16:creationId xmlns:a16="http://schemas.microsoft.com/office/drawing/2014/main" id="{D12FABBB-7322-5942-EDCB-B2727C37008D}"/>
              </a:ext>
            </a:extLst>
          </p:cNvPr>
          <p:cNvSpPr txBox="1">
            <a:spLocks/>
          </p:cNvSpPr>
          <p:nvPr/>
        </p:nvSpPr>
        <p:spPr>
          <a:xfrm>
            <a:off x="6367549" y="3016356"/>
            <a:ext cx="5717614" cy="446552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just">
              <a:buFont typeface="Arial" panose="020B0604020202020204" pitchFamily="34" charset="0"/>
              <a:buChar char="•"/>
            </a:pPr>
            <a:r>
              <a:rPr lang="en-GB" sz="3600" b="0" i="0" u="none" strike="noStrike" baseline="0" dirty="0">
                <a:solidFill>
                  <a:schemeClr val="bg1"/>
                </a:solidFill>
                <a:latin typeface="HelveticaNeueLT Std Lt"/>
              </a:rPr>
              <a:t>Trust in DB</a:t>
            </a:r>
          </a:p>
          <a:p>
            <a:pPr marL="285750" indent="-285750" algn="just">
              <a:buFont typeface="Arial" panose="020B0604020202020204" pitchFamily="34" charset="0"/>
              <a:buChar char="•"/>
            </a:pPr>
            <a:r>
              <a:rPr lang="en-GB" sz="3600" b="0" i="0" u="none" strike="noStrike" baseline="0" dirty="0">
                <a:solidFill>
                  <a:schemeClr val="bg1"/>
                </a:solidFill>
                <a:latin typeface="HelveticaNeueLT Std Lt"/>
              </a:rPr>
              <a:t>Expertise of the DB </a:t>
            </a:r>
          </a:p>
          <a:p>
            <a:pPr marL="285750" indent="-285750" algn="just">
              <a:buFont typeface="Arial" panose="020B0604020202020204" pitchFamily="34" charset="0"/>
              <a:buChar char="•"/>
            </a:pPr>
            <a:r>
              <a:rPr lang="en-GB" sz="3600" b="0" i="0" u="none" strike="noStrike" baseline="0" dirty="0">
                <a:solidFill>
                  <a:schemeClr val="bg1"/>
                </a:solidFill>
                <a:latin typeface="HelveticaNeueLT Std Lt"/>
              </a:rPr>
              <a:t>having decision-makers from each party present</a:t>
            </a:r>
          </a:p>
        </p:txBody>
      </p:sp>
      <p:pic>
        <p:nvPicPr>
          <p:cNvPr id="6" name="Picture 5">
            <a:extLst>
              <a:ext uri="{FF2B5EF4-FFF2-40B4-BE49-F238E27FC236}">
                <a16:creationId xmlns:a16="http://schemas.microsoft.com/office/drawing/2014/main" id="{7258E67E-7B74-064D-19B0-78100CE90C65}"/>
              </a:ext>
            </a:extLst>
          </p:cNvPr>
          <p:cNvPicPr>
            <a:picLocks noChangeAspect="1"/>
          </p:cNvPicPr>
          <p:nvPr/>
        </p:nvPicPr>
        <p:blipFill>
          <a:blip r:embed="rId3"/>
          <a:stretch>
            <a:fillRect/>
          </a:stretch>
        </p:blipFill>
        <p:spPr>
          <a:xfrm>
            <a:off x="2550720" y="477333"/>
            <a:ext cx="1412329" cy="1634099"/>
          </a:xfrm>
          <a:prstGeom prst="rect">
            <a:avLst/>
          </a:prstGeom>
        </p:spPr>
      </p:pic>
      <p:pic>
        <p:nvPicPr>
          <p:cNvPr id="7" name="Picture 6">
            <a:extLst>
              <a:ext uri="{FF2B5EF4-FFF2-40B4-BE49-F238E27FC236}">
                <a16:creationId xmlns:a16="http://schemas.microsoft.com/office/drawing/2014/main" id="{6C69CEFD-3FFF-F712-D55E-BF483DBD7519}"/>
              </a:ext>
            </a:extLst>
          </p:cNvPr>
          <p:cNvPicPr>
            <a:picLocks noChangeAspect="1"/>
          </p:cNvPicPr>
          <p:nvPr/>
        </p:nvPicPr>
        <p:blipFill>
          <a:blip r:embed="rId4"/>
          <a:stretch>
            <a:fillRect/>
          </a:stretch>
        </p:blipFill>
        <p:spPr>
          <a:xfrm>
            <a:off x="472683" y="4594672"/>
            <a:ext cx="5894866" cy="462121"/>
          </a:xfrm>
          <a:prstGeom prst="rect">
            <a:avLst/>
          </a:prstGeom>
        </p:spPr>
      </p:pic>
      <p:pic>
        <p:nvPicPr>
          <p:cNvPr id="8" name="Picture 7">
            <a:extLst>
              <a:ext uri="{FF2B5EF4-FFF2-40B4-BE49-F238E27FC236}">
                <a16:creationId xmlns:a16="http://schemas.microsoft.com/office/drawing/2014/main" id="{1384992D-3803-F54D-C2F8-E3E488B8BD61}"/>
              </a:ext>
            </a:extLst>
          </p:cNvPr>
          <p:cNvPicPr>
            <a:picLocks noChangeAspect="1"/>
          </p:cNvPicPr>
          <p:nvPr/>
        </p:nvPicPr>
        <p:blipFill>
          <a:blip r:embed="rId5"/>
          <a:stretch>
            <a:fillRect/>
          </a:stretch>
        </p:blipFill>
        <p:spPr>
          <a:xfrm>
            <a:off x="1298431" y="5249120"/>
            <a:ext cx="4287724" cy="892666"/>
          </a:xfrm>
          <a:prstGeom prst="rect">
            <a:avLst/>
          </a:prstGeom>
        </p:spPr>
      </p:pic>
    </p:spTree>
    <p:extLst>
      <p:ext uri="{BB962C8B-B14F-4D97-AF65-F5344CB8AC3E}">
        <p14:creationId xmlns:p14="http://schemas.microsoft.com/office/powerpoint/2010/main" val="3996723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69824D2-AAAD-6A94-C54F-59AD3AE4B5E3}"/>
              </a:ext>
            </a:extLst>
          </p:cNvPr>
          <p:cNvSpPr txBox="1">
            <a:spLocks/>
          </p:cNvSpPr>
          <p:nvPr/>
        </p:nvSpPr>
        <p:spPr>
          <a:xfrm>
            <a:off x="3860103" y="2398969"/>
            <a:ext cx="4471792" cy="77980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500" b="1" dirty="0">
                <a:solidFill>
                  <a:schemeClr val="bg1"/>
                </a:solidFill>
                <a:latin typeface="Arial" panose="020B0604020202020204" pitchFamily="34" charset="0"/>
                <a:cs typeface="Arial" panose="020B0604020202020204" pitchFamily="34" charset="0"/>
              </a:rPr>
              <a:t>Obstacles </a:t>
            </a:r>
            <a:endParaRPr lang="en-TR" sz="4500" b="1" dirty="0">
              <a:solidFill>
                <a:schemeClr val="bg1"/>
              </a:solidFill>
              <a:latin typeface="Arial" panose="020B0604020202020204" pitchFamily="34" charset="0"/>
              <a:cs typeface="Arial" panose="020B0604020202020204" pitchFamily="34" charset="0"/>
            </a:endParaRPr>
          </a:p>
        </p:txBody>
      </p:sp>
      <p:sp>
        <p:nvSpPr>
          <p:cNvPr id="5" name="Subtitle 2">
            <a:extLst>
              <a:ext uri="{FF2B5EF4-FFF2-40B4-BE49-F238E27FC236}">
                <a16:creationId xmlns:a16="http://schemas.microsoft.com/office/drawing/2014/main" id="{1BC785D5-2DF6-9C3A-2855-5E7BC4DBC725}"/>
              </a:ext>
            </a:extLst>
          </p:cNvPr>
          <p:cNvSpPr txBox="1">
            <a:spLocks/>
          </p:cNvSpPr>
          <p:nvPr/>
        </p:nvSpPr>
        <p:spPr>
          <a:xfrm>
            <a:off x="1298541" y="3237258"/>
            <a:ext cx="9594916" cy="35002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Font typeface="Arial" panose="020B0604020202020204" pitchFamily="34" charset="0"/>
              <a:buChar char="•"/>
            </a:pPr>
            <a:r>
              <a:rPr lang="en-GB" sz="3200" dirty="0">
                <a:solidFill>
                  <a:schemeClr val="bg1"/>
                </a:solidFill>
                <a:latin typeface="HelveticaNeueLT Std Lt"/>
              </a:rPr>
              <a:t>A</a:t>
            </a:r>
            <a:r>
              <a:rPr lang="en-GB" sz="3200" b="0" i="0" u="none" strike="noStrike" baseline="0" dirty="0">
                <a:solidFill>
                  <a:schemeClr val="bg1"/>
                </a:solidFill>
                <a:latin typeface="HelveticaNeueLT Std Lt"/>
              </a:rPr>
              <a:t>udit pressures</a:t>
            </a:r>
          </a:p>
          <a:p>
            <a:pPr marL="342900" indent="-342900" algn="just">
              <a:buFont typeface="Arial" panose="020B0604020202020204" pitchFamily="34" charset="0"/>
              <a:buChar char="•"/>
            </a:pPr>
            <a:r>
              <a:rPr lang="en-GB" sz="3200" dirty="0">
                <a:solidFill>
                  <a:schemeClr val="bg1"/>
                </a:solidFill>
                <a:latin typeface="HelveticaNeueLT Std Lt"/>
              </a:rPr>
              <a:t>N</a:t>
            </a:r>
            <a:r>
              <a:rPr lang="en-GB" sz="3200" b="0" i="0" u="none" strike="noStrike" baseline="0" dirty="0">
                <a:solidFill>
                  <a:schemeClr val="bg1"/>
                </a:solidFill>
                <a:latin typeface="HelveticaNeueLT Std Lt"/>
              </a:rPr>
              <a:t>o decision-makers </a:t>
            </a:r>
          </a:p>
          <a:p>
            <a:pPr marL="342900" indent="-342900" algn="just">
              <a:buFont typeface="Arial" panose="020B0604020202020204" pitchFamily="34" charset="0"/>
              <a:buChar char="•"/>
            </a:pPr>
            <a:r>
              <a:rPr lang="en-GB" sz="3200" dirty="0">
                <a:solidFill>
                  <a:schemeClr val="bg1"/>
                </a:solidFill>
                <a:latin typeface="HelveticaNeueLT Std Lt"/>
              </a:rPr>
              <a:t>P</a:t>
            </a:r>
            <a:r>
              <a:rPr lang="en-GB" sz="3200" b="0" i="0" u="none" strike="noStrike" baseline="0" dirty="0">
                <a:solidFill>
                  <a:schemeClr val="bg1"/>
                </a:solidFill>
                <a:latin typeface="HelveticaNeueLT Std Lt"/>
              </a:rPr>
              <a:t>arties’ lack of familiarity of dispute avoidance role of DB</a:t>
            </a:r>
          </a:p>
          <a:p>
            <a:pPr marL="342900" indent="-342900" algn="just">
              <a:buFont typeface="Arial" panose="020B0604020202020204" pitchFamily="34" charset="0"/>
              <a:buChar char="•"/>
            </a:pPr>
            <a:r>
              <a:rPr lang="en-GB" sz="3200" b="0" i="0" u="none" strike="noStrike" baseline="0" dirty="0">
                <a:solidFill>
                  <a:schemeClr val="bg1"/>
                </a:solidFill>
                <a:latin typeface="HelveticaNeueLT Std Lt"/>
              </a:rPr>
              <a:t>Entrenchment</a:t>
            </a:r>
          </a:p>
        </p:txBody>
      </p:sp>
      <p:pic>
        <p:nvPicPr>
          <p:cNvPr id="6" name="Picture 5">
            <a:extLst>
              <a:ext uri="{FF2B5EF4-FFF2-40B4-BE49-F238E27FC236}">
                <a16:creationId xmlns:a16="http://schemas.microsoft.com/office/drawing/2014/main" id="{EF244287-E68D-36D8-FCD6-8FE680811FF7}"/>
              </a:ext>
            </a:extLst>
          </p:cNvPr>
          <p:cNvPicPr>
            <a:picLocks noChangeAspect="1"/>
          </p:cNvPicPr>
          <p:nvPr/>
        </p:nvPicPr>
        <p:blipFill>
          <a:blip r:embed="rId3"/>
          <a:stretch>
            <a:fillRect/>
          </a:stretch>
        </p:blipFill>
        <p:spPr>
          <a:xfrm>
            <a:off x="5568632" y="421513"/>
            <a:ext cx="1054736" cy="1220355"/>
          </a:xfrm>
          <a:prstGeom prst="rect">
            <a:avLst/>
          </a:prstGeom>
        </p:spPr>
      </p:pic>
      <p:pic>
        <p:nvPicPr>
          <p:cNvPr id="7" name="Picture 6">
            <a:extLst>
              <a:ext uri="{FF2B5EF4-FFF2-40B4-BE49-F238E27FC236}">
                <a16:creationId xmlns:a16="http://schemas.microsoft.com/office/drawing/2014/main" id="{39C38C35-8879-3097-4C79-BAECB57B88E1}"/>
              </a:ext>
            </a:extLst>
          </p:cNvPr>
          <p:cNvPicPr>
            <a:picLocks noChangeAspect="1"/>
          </p:cNvPicPr>
          <p:nvPr/>
        </p:nvPicPr>
        <p:blipFill>
          <a:blip r:embed="rId4"/>
          <a:stretch>
            <a:fillRect/>
          </a:stretch>
        </p:blipFill>
        <p:spPr>
          <a:xfrm>
            <a:off x="3299668" y="1902053"/>
            <a:ext cx="5592663" cy="438430"/>
          </a:xfrm>
          <a:prstGeom prst="rect">
            <a:avLst/>
          </a:prstGeom>
        </p:spPr>
      </p:pic>
    </p:spTree>
    <p:extLst>
      <p:ext uri="{BB962C8B-B14F-4D97-AF65-F5344CB8AC3E}">
        <p14:creationId xmlns:p14="http://schemas.microsoft.com/office/powerpoint/2010/main" val="1538113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80E6FA6-3090-F846-AD87-33A631A24702}"/>
              </a:ext>
            </a:extLst>
          </p:cNvPr>
          <p:cNvSpPr txBox="1">
            <a:spLocks/>
          </p:cNvSpPr>
          <p:nvPr/>
        </p:nvSpPr>
        <p:spPr>
          <a:xfrm>
            <a:off x="2046514" y="5262497"/>
            <a:ext cx="8164286" cy="90500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TR" sz="2800" b="1" dirty="0">
              <a:solidFill>
                <a:schemeClr val="bg1"/>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8F81F3E3-01E1-4995-C42C-E2AE9FEAC17A}"/>
              </a:ext>
            </a:extLst>
          </p:cNvPr>
          <p:cNvPicPr>
            <a:picLocks noChangeAspect="1"/>
          </p:cNvPicPr>
          <p:nvPr/>
        </p:nvPicPr>
        <p:blipFill>
          <a:blip r:embed="rId3"/>
          <a:stretch>
            <a:fillRect/>
          </a:stretch>
        </p:blipFill>
        <p:spPr>
          <a:xfrm>
            <a:off x="5428307" y="459092"/>
            <a:ext cx="1335385" cy="1545073"/>
          </a:xfrm>
          <a:prstGeom prst="rect">
            <a:avLst/>
          </a:prstGeom>
        </p:spPr>
      </p:pic>
      <p:sp>
        <p:nvSpPr>
          <p:cNvPr id="3" name="Title 1">
            <a:extLst>
              <a:ext uri="{FF2B5EF4-FFF2-40B4-BE49-F238E27FC236}">
                <a16:creationId xmlns:a16="http://schemas.microsoft.com/office/drawing/2014/main" id="{4A11F570-8BE2-5EB2-F829-4E02C69463A4}"/>
              </a:ext>
            </a:extLst>
          </p:cNvPr>
          <p:cNvSpPr txBox="1">
            <a:spLocks/>
          </p:cNvSpPr>
          <p:nvPr/>
        </p:nvSpPr>
        <p:spPr>
          <a:xfrm>
            <a:off x="2154830" y="489713"/>
            <a:ext cx="2912881" cy="117460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500" b="1" dirty="0">
                <a:solidFill>
                  <a:schemeClr val="bg1"/>
                </a:solidFill>
                <a:latin typeface="Arial" panose="020B0604020202020204" pitchFamily="34" charset="0"/>
                <a:cs typeface="Arial" panose="020B0604020202020204" pitchFamily="34" charset="0"/>
              </a:rPr>
              <a:t>Tasks</a:t>
            </a:r>
          </a:p>
        </p:txBody>
      </p:sp>
      <p:sp>
        <p:nvSpPr>
          <p:cNvPr id="5" name="Subtitle 2">
            <a:extLst>
              <a:ext uri="{FF2B5EF4-FFF2-40B4-BE49-F238E27FC236}">
                <a16:creationId xmlns:a16="http://schemas.microsoft.com/office/drawing/2014/main" id="{80A8C425-99C3-1EEF-4CE2-1425C300121C}"/>
              </a:ext>
            </a:extLst>
          </p:cNvPr>
          <p:cNvSpPr txBox="1">
            <a:spLocks/>
          </p:cNvSpPr>
          <p:nvPr/>
        </p:nvSpPr>
        <p:spPr>
          <a:xfrm>
            <a:off x="1838618" y="2214780"/>
            <a:ext cx="8514762" cy="48176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GB" sz="3200" dirty="0">
                <a:solidFill>
                  <a:srgbClr val="FF0000"/>
                </a:solidFill>
                <a:latin typeface="HelveticaNeueLT Std Lt"/>
              </a:rPr>
              <a:t>Task 1: </a:t>
            </a:r>
            <a:r>
              <a:rPr lang="en-GB" sz="3200" dirty="0">
                <a:solidFill>
                  <a:schemeClr val="bg1"/>
                </a:solidFill>
                <a:latin typeface="HelveticaNeueLT Std Lt"/>
              </a:rPr>
              <a:t>Raising parties’ awareness of DB’s dispute avoidance role as early as possible </a:t>
            </a:r>
          </a:p>
          <a:p>
            <a:pPr algn="just"/>
            <a:r>
              <a:rPr lang="en-GB" sz="3200" dirty="0">
                <a:solidFill>
                  <a:srgbClr val="FF0000"/>
                </a:solidFill>
                <a:latin typeface="HelveticaNeueLT Std Lt"/>
              </a:rPr>
              <a:t>Task 2: </a:t>
            </a:r>
            <a:r>
              <a:rPr lang="en-GB" sz="3200" dirty="0">
                <a:solidFill>
                  <a:schemeClr val="bg1"/>
                </a:solidFill>
                <a:latin typeface="HelveticaNeueLT Std Lt"/>
              </a:rPr>
              <a:t>Building/maintaining trust with  parties </a:t>
            </a:r>
          </a:p>
          <a:p>
            <a:pPr algn="just"/>
            <a:r>
              <a:rPr lang="en-GB" sz="3200" dirty="0">
                <a:solidFill>
                  <a:srgbClr val="FF0000"/>
                </a:solidFill>
                <a:latin typeface="HelveticaNeueLT Std Lt"/>
              </a:rPr>
              <a:t>Task 3: </a:t>
            </a:r>
            <a:r>
              <a:rPr lang="en-GB" sz="3200" dirty="0">
                <a:solidFill>
                  <a:schemeClr val="bg1"/>
                </a:solidFill>
                <a:latin typeface="HelveticaNeueLT Std Lt"/>
              </a:rPr>
              <a:t>Determining when/where dispute avoidance should take place </a:t>
            </a:r>
          </a:p>
          <a:p>
            <a:pPr algn="just"/>
            <a:r>
              <a:rPr lang="en-GB" sz="3200" dirty="0">
                <a:solidFill>
                  <a:srgbClr val="FF0000"/>
                </a:solidFill>
                <a:latin typeface="HelveticaNeueLT Std Lt"/>
              </a:rPr>
              <a:t>Task 4: </a:t>
            </a:r>
            <a:r>
              <a:rPr lang="en-GB" sz="3200" dirty="0">
                <a:solidFill>
                  <a:schemeClr val="bg1"/>
                </a:solidFill>
                <a:latin typeface="HelveticaNeueLT Std Lt"/>
              </a:rPr>
              <a:t>Identifying appropriate candidates for dispute avoidance </a:t>
            </a:r>
          </a:p>
          <a:p>
            <a:pPr algn="just"/>
            <a:r>
              <a:rPr lang="en-GB" sz="3200" dirty="0">
                <a:solidFill>
                  <a:srgbClr val="FF0000"/>
                </a:solidFill>
                <a:latin typeface="HelveticaNeueLT Std Lt"/>
              </a:rPr>
              <a:t>Task 5: </a:t>
            </a:r>
            <a:r>
              <a:rPr lang="en-GB" sz="3200" dirty="0">
                <a:solidFill>
                  <a:schemeClr val="bg1"/>
                </a:solidFill>
                <a:latin typeface="HelveticaNeueLT Std Lt"/>
              </a:rPr>
              <a:t>Identifying the best form for dispute avoidance </a:t>
            </a:r>
          </a:p>
          <a:p>
            <a:pPr algn="just"/>
            <a:endParaRPr lang="en-GB" sz="3200" dirty="0">
              <a:solidFill>
                <a:schemeClr val="bg1"/>
              </a:solidFill>
              <a:latin typeface="HelveticaNeueLT Std Lt"/>
            </a:endParaRPr>
          </a:p>
        </p:txBody>
      </p:sp>
      <p:sp>
        <p:nvSpPr>
          <p:cNvPr id="7" name="Title 1">
            <a:extLst>
              <a:ext uri="{FF2B5EF4-FFF2-40B4-BE49-F238E27FC236}">
                <a16:creationId xmlns:a16="http://schemas.microsoft.com/office/drawing/2014/main" id="{85765141-A2DE-005D-EBA1-9E034C1F2619}"/>
              </a:ext>
            </a:extLst>
          </p:cNvPr>
          <p:cNvSpPr txBox="1">
            <a:spLocks/>
          </p:cNvSpPr>
          <p:nvPr/>
        </p:nvSpPr>
        <p:spPr>
          <a:xfrm>
            <a:off x="7124288" y="489713"/>
            <a:ext cx="3273477" cy="1174607"/>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500" b="1" dirty="0">
                <a:solidFill>
                  <a:schemeClr val="bg1"/>
                </a:solidFill>
                <a:latin typeface="Arial" panose="020B0604020202020204" pitchFamily="34" charset="0"/>
                <a:cs typeface="Arial" panose="020B0604020202020204" pitchFamily="34" charset="0"/>
              </a:rPr>
              <a:t>Techniques</a:t>
            </a:r>
            <a:endParaRPr lang="en-TR" sz="45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0481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80E6FA6-3090-F846-AD87-33A631A24702}"/>
              </a:ext>
            </a:extLst>
          </p:cNvPr>
          <p:cNvSpPr txBox="1">
            <a:spLocks/>
          </p:cNvSpPr>
          <p:nvPr/>
        </p:nvSpPr>
        <p:spPr>
          <a:xfrm>
            <a:off x="3252592" y="2976497"/>
            <a:ext cx="5686816" cy="90500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TR" b="1" dirty="0">
              <a:solidFill>
                <a:srgbClr val="173454"/>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AB6A450C-866B-3EFC-151A-6D4B78608180}"/>
              </a:ext>
            </a:extLst>
          </p:cNvPr>
          <p:cNvPicPr>
            <a:picLocks noChangeAspect="1"/>
          </p:cNvPicPr>
          <p:nvPr/>
        </p:nvPicPr>
        <p:blipFill>
          <a:blip r:embed="rId3"/>
          <a:stretch>
            <a:fillRect/>
          </a:stretch>
        </p:blipFill>
        <p:spPr>
          <a:xfrm>
            <a:off x="5403322" y="389945"/>
            <a:ext cx="1385356" cy="1618843"/>
          </a:xfrm>
          <a:prstGeom prst="rect">
            <a:avLst/>
          </a:prstGeom>
        </p:spPr>
      </p:pic>
      <p:sp>
        <p:nvSpPr>
          <p:cNvPr id="5" name="TextBox 4">
            <a:extLst>
              <a:ext uri="{FF2B5EF4-FFF2-40B4-BE49-F238E27FC236}">
                <a16:creationId xmlns:a16="http://schemas.microsoft.com/office/drawing/2014/main" id="{2F0A34E3-308C-6281-C3C4-28DED1BE7B06}"/>
              </a:ext>
            </a:extLst>
          </p:cNvPr>
          <p:cNvSpPr txBox="1"/>
          <p:nvPr/>
        </p:nvSpPr>
        <p:spPr>
          <a:xfrm>
            <a:off x="989814" y="2479249"/>
            <a:ext cx="9884205" cy="4031873"/>
          </a:xfrm>
          <a:prstGeom prst="rect">
            <a:avLst/>
          </a:prstGeom>
          <a:noFill/>
        </p:spPr>
        <p:txBody>
          <a:bodyPr wrap="square">
            <a:spAutoFit/>
          </a:bodyPr>
          <a:lstStyle/>
          <a:p>
            <a:pPr algn="ctr"/>
            <a:r>
              <a:rPr lang="en-GB" sz="3200" b="1" i="0" u="none" strike="noStrike" baseline="0" dirty="0">
                <a:solidFill>
                  <a:srgbClr val="000000"/>
                </a:solidFill>
                <a:latin typeface="Eurostile LT Std"/>
              </a:rPr>
              <a:t>Conclusion </a:t>
            </a:r>
            <a:endParaRPr lang="en-GB" sz="3200" b="0" i="0" u="none" strike="noStrike" baseline="0" dirty="0">
              <a:solidFill>
                <a:srgbClr val="000000"/>
              </a:solidFill>
              <a:latin typeface="Eurostile LT Std"/>
            </a:endParaRPr>
          </a:p>
          <a:p>
            <a:pPr algn="just"/>
            <a:r>
              <a:rPr lang="en-GB" sz="3200" b="0" i="0" u="none" strike="noStrike" baseline="0" dirty="0">
                <a:solidFill>
                  <a:srgbClr val="000000"/>
                </a:solidFill>
                <a:latin typeface="HelveticaNeueLT Std Lt"/>
              </a:rPr>
              <a:t>Parties are encouraged to engage in dispute avoidance as early as possible and throughout the project, in order to achieve successful completion of the project, maintain amicable and successful business relations and avoid unnecessary additional costs of protracted disputes. DBs should help the parties to achieve the above objectives. </a:t>
            </a:r>
            <a:endParaRPr lang="en-GB" sz="3200" dirty="0"/>
          </a:p>
        </p:txBody>
      </p:sp>
    </p:spTree>
    <p:extLst>
      <p:ext uri="{BB962C8B-B14F-4D97-AF65-F5344CB8AC3E}">
        <p14:creationId xmlns:p14="http://schemas.microsoft.com/office/powerpoint/2010/main" val="813863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382</TotalTime>
  <Words>229</Words>
  <Application>Microsoft Macintosh PowerPoint</Application>
  <PresentationFormat>Geniş ekran</PresentationFormat>
  <Paragraphs>29</Paragraphs>
  <Slides>7</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7</vt:i4>
      </vt:variant>
    </vt:vector>
  </HeadingPairs>
  <TitlesOfParts>
    <vt:vector size="14" baseType="lpstr">
      <vt:lpstr>Arial</vt:lpstr>
      <vt:lpstr>Calibri</vt:lpstr>
      <vt:lpstr>Calibri Light</vt:lpstr>
      <vt:lpstr>Eurostile LT Std</vt:lpstr>
      <vt:lpstr>HelveticaNeueLT Std</vt:lpstr>
      <vt:lpstr>HelveticaNeueLT Std Lt</vt:lpstr>
      <vt:lpstr>Office Theme</vt:lpstr>
      <vt:lpstr>Dispute Avoidance under FIDIC Contracts</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dc:title>
  <dc:creator>Serkan Kutluk</dc:creator>
  <cp:lastModifiedBy>BUSRA YIGIT</cp:lastModifiedBy>
  <cp:revision>5</cp:revision>
  <dcterms:created xsi:type="dcterms:W3CDTF">2023-08-28T12:48:48Z</dcterms:created>
  <dcterms:modified xsi:type="dcterms:W3CDTF">2023-10-17T06:35:31Z</dcterms:modified>
</cp:coreProperties>
</file>