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55168-4BFD-413B-A0D5-9BF7BEA9BEDF}" v="6" dt="2026-06-09T12:50:21.08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et Bembeyaz" userId="2923200c-ca67-4426-a98a-94aad943f7ee" providerId="ADAL" clId="{15317484-FDB4-41A2-A139-ED32411B46A7}"/>
    <pc:docChg chg="undo custSel addSld modSld">
      <pc:chgData name="Muhammet Bembeyaz" userId="2923200c-ca67-4426-a98a-94aad943f7ee" providerId="ADAL" clId="{15317484-FDB4-41A2-A139-ED32411B46A7}" dt="2026-06-09T12:51:47.758" v="108" actId="1076"/>
      <pc:docMkLst>
        <pc:docMk/>
      </pc:docMkLst>
      <pc:sldChg chg="modSp mod">
        <pc:chgData name="Muhammet Bembeyaz" userId="2923200c-ca67-4426-a98a-94aad943f7ee" providerId="ADAL" clId="{15317484-FDB4-41A2-A139-ED32411B46A7}" dt="2026-06-09T12:51:13.332" v="104" actId="1076"/>
        <pc:sldMkLst>
          <pc:docMk/>
          <pc:sldMk cId="3862785588" sldId="258"/>
        </pc:sldMkLst>
        <pc:spChg chg="mod">
          <ac:chgData name="Muhammet Bembeyaz" userId="2923200c-ca67-4426-a98a-94aad943f7ee" providerId="ADAL" clId="{15317484-FDB4-41A2-A139-ED32411B46A7}" dt="2026-06-09T12:51:13.332" v="104" actId="1076"/>
          <ac:spMkLst>
            <pc:docMk/>
            <pc:sldMk cId="3862785588" sldId="258"/>
            <ac:spMk id="2" creationId="{3C4C8361-5214-E857-7E4C-5E19131C5171}"/>
          </ac:spMkLst>
        </pc:spChg>
        <pc:spChg chg="mod">
          <ac:chgData name="Muhammet Bembeyaz" userId="2923200c-ca67-4426-a98a-94aad943f7ee" providerId="ADAL" clId="{15317484-FDB4-41A2-A139-ED32411B46A7}" dt="2026-06-09T12:38:07.927" v="6" actId="20577"/>
          <ac:spMkLst>
            <pc:docMk/>
            <pc:sldMk cId="3862785588" sldId="258"/>
            <ac:spMk id="3" creationId="{B3D14B70-8983-B2AE-5E7A-A398FC1711AE}"/>
          </ac:spMkLst>
        </pc:spChg>
      </pc:sldChg>
      <pc:sldChg chg="modSp mod">
        <pc:chgData name="Muhammet Bembeyaz" userId="2923200c-ca67-4426-a98a-94aad943f7ee" providerId="ADAL" clId="{15317484-FDB4-41A2-A139-ED32411B46A7}" dt="2026-06-09T12:51:18.414" v="105" actId="1076"/>
        <pc:sldMkLst>
          <pc:docMk/>
          <pc:sldMk cId="1452551177" sldId="259"/>
        </pc:sldMkLst>
        <pc:spChg chg="mod">
          <ac:chgData name="Muhammet Bembeyaz" userId="2923200c-ca67-4426-a98a-94aad943f7ee" providerId="ADAL" clId="{15317484-FDB4-41A2-A139-ED32411B46A7}" dt="2026-06-09T12:51:18.414" v="105" actId="1076"/>
          <ac:spMkLst>
            <pc:docMk/>
            <pc:sldMk cId="1452551177" sldId="259"/>
            <ac:spMk id="2" creationId="{601E9B71-B263-893A-E378-B09920189977}"/>
          </ac:spMkLst>
        </pc:spChg>
        <pc:spChg chg="mod">
          <ac:chgData name="Muhammet Bembeyaz" userId="2923200c-ca67-4426-a98a-94aad943f7ee" providerId="ADAL" clId="{15317484-FDB4-41A2-A139-ED32411B46A7}" dt="2026-06-09T12:38:12.408" v="7" actId="20577"/>
          <ac:spMkLst>
            <pc:docMk/>
            <pc:sldMk cId="1452551177" sldId="259"/>
            <ac:spMk id="3" creationId="{917AE80C-311A-D707-C62A-0F1E6E6EDEDB}"/>
          </ac:spMkLst>
        </pc:spChg>
      </pc:sldChg>
      <pc:sldChg chg="modSp mod">
        <pc:chgData name="Muhammet Bembeyaz" userId="2923200c-ca67-4426-a98a-94aad943f7ee" providerId="ADAL" clId="{15317484-FDB4-41A2-A139-ED32411B46A7}" dt="2026-06-09T12:51:26.526" v="106" actId="1076"/>
        <pc:sldMkLst>
          <pc:docMk/>
          <pc:sldMk cId="1410300201" sldId="260"/>
        </pc:sldMkLst>
        <pc:spChg chg="mod">
          <ac:chgData name="Muhammet Bembeyaz" userId="2923200c-ca67-4426-a98a-94aad943f7ee" providerId="ADAL" clId="{15317484-FDB4-41A2-A139-ED32411B46A7}" dt="2026-06-09T12:51:26.526" v="106" actId="1076"/>
          <ac:spMkLst>
            <pc:docMk/>
            <pc:sldMk cId="1410300201" sldId="260"/>
            <ac:spMk id="2" creationId="{FE44A5AF-394F-D2B7-8347-17FB40DE0E5E}"/>
          </ac:spMkLst>
        </pc:spChg>
        <pc:spChg chg="mod">
          <ac:chgData name="Muhammet Bembeyaz" userId="2923200c-ca67-4426-a98a-94aad943f7ee" providerId="ADAL" clId="{15317484-FDB4-41A2-A139-ED32411B46A7}" dt="2026-06-09T12:38:21.250" v="8" actId="20577"/>
          <ac:spMkLst>
            <pc:docMk/>
            <pc:sldMk cId="1410300201" sldId="260"/>
            <ac:spMk id="3" creationId="{B0823A1F-3389-1D9F-5781-D8806EE5ABB4}"/>
          </ac:spMkLst>
        </pc:spChg>
      </pc:sldChg>
      <pc:sldChg chg="modSp mod">
        <pc:chgData name="Muhammet Bembeyaz" userId="2923200c-ca67-4426-a98a-94aad943f7ee" providerId="ADAL" clId="{15317484-FDB4-41A2-A139-ED32411B46A7}" dt="2026-06-09T12:51:32.071" v="107" actId="1076"/>
        <pc:sldMkLst>
          <pc:docMk/>
          <pc:sldMk cId="732237755" sldId="262"/>
        </pc:sldMkLst>
        <pc:spChg chg="mod">
          <ac:chgData name="Muhammet Bembeyaz" userId="2923200c-ca67-4426-a98a-94aad943f7ee" providerId="ADAL" clId="{15317484-FDB4-41A2-A139-ED32411B46A7}" dt="2026-06-09T12:51:32.071" v="107" actId="1076"/>
          <ac:spMkLst>
            <pc:docMk/>
            <pc:sldMk cId="732237755" sldId="262"/>
            <ac:spMk id="2" creationId="{FD6F8B5E-CBB8-D2C6-EFA9-DBDED1A3C11B}"/>
          </ac:spMkLst>
        </pc:spChg>
        <pc:spChg chg="mod">
          <ac:chgData name="Muhammet Bembeyaz" userId="2923200c-ca67-4426-a98a-94aad943f7ee" providerId="ADAL" clId="{15317484-FDB4-41A2-A139-ED32411B46A7}" dt="2026-06-09T12:38:24.457" v="9" actId="20577"/>
          <ac:spMkLst>
            <pc:docMk/>
            <pc:sldMk cId="732237755" sldId="262"/>
            <ac:spMk id="3" creationId="{936A4088-947F-DB16-90C6-42C6D46F268E}"/>
          </ac:spMkLst>
        </pc:spChg>
      </pc:sldChg>
      <pc:sldChg chg="modSp mod">
        <pc:chgData name="Muhammet Bembeyaz" userId="2923200c-ca67-4426-a98a-94aad943f7ee" providerId="ADAL" clId="{15317484-FDB4-41A2-A139-ED32411B46A7}" dt="2026-06-09T12:42:25.959" v="49" actId="1076"/>
        <pc:sldMkLst>
          <pc:docMk/>
          <pc:sldMk cId="3669689035" sldId="263"/>
        </pc:sldMkLst>
        <pc:spChg chg="mod">
          <ac:chgData name="Muhammet Bembeyaz" userId="2923200c-ca67-4426-a98a-94aad943f7ee" providerId="ADAL" clId="{15317484-FDB4-41A2-A139-ED32411B46A7}" dt="2026-06-09T12:42:25.959" v="49" actId="1076"/>
          <ac:spMkLst>
            <pc:docMk/>
            <pc:sldMk cId="3669689035" sldId="263"/>
            <ac:spMk id="2" creationId="{FA2C09F2-FA3D-C7EE-C946-DEE200444AEB}"/>
          </ac:spMkLst>
        </pc:spChg>
        <pc:spChg chg="mod">
          <ac:chgData name="Muhammet Bembeyaz" userId="2923200c-ca67-4426-a98a-94aad943f7ee" providerId="ADAL" clId="{15317484-FDB4-41A2-A139-ED32411B46A7}" dt="2026-06-09T12:38:29.434" v="10" actId="20577"/>
          <ac:spMkLst>
            <pc:docMk/>
            <pc:sldMk cId="3669689035" sldId="263"/>
            <ac:spMk id="3" creationId="{365EE2F1-48D3-6F80-CF5C-948131D0F8AE}"/>
          </ac:spMkLst>
        </pc:spChg>
      </pc:sldChg>
      <pc:sldChg chg="modSp mod">
        <pc:chgData name="Muhammet Bembeyaz" userId="2923200c-ca67-4426-a98a-94aad943f7ee" providerId="ADAL" clId="{15317484-FDB4-41A2-A139-ED32411B46A7}" dt="2026-06-09T12:51:47.758" v="108" actId="1076"/>
        <pc:sldMkLst>
          <pc:docMk/>
          <pc:sldMk cId="2628037291" sldId="264"/>
        </pc:sldMkLst>
        <pc:spChg chg="mod">
          <ac:chgData name="Muhammet Bembeyaz" userId="2923200c-ca67-4426-a98a-94aad943f7ee" providerId="ADAL" clId="{15317484-FDB4-41A2-A139-ED32411B46A7}" dt="2026-06-09T12:51:47.758" v="108" actId="1076"/>
          <ac:spMkLst>
            <pc:docMk/>
            <pc:sldMk cId="2628037291" sldId="264"/>
            <ac:spMk id="2" creationId="{EED372FE-7257-E2CB-E457-18F6F434A6F1}"/>
          </ac:spMkLst>
        </pc:spChg>
        <pc:spChg chg="mod">
          <ac:chgData name="Muhammet Bembeyaz" userId="2923200c-ca67-4426-a98a-94aad943f7ee" providerId="ADAL" clId="{15317484-FDB4-41A2-A139-ED32411B46A7}" dt="2026-06-09T12:38:32.557" v="11" actId="20577"/>
          <ac:spMkLst>
            <pc:docMk/>
            <pc:sldMk cId="2628037291" sldId="264"/>
            <ac:spMk id="3" creationId="{8F676850-0723-3311-3C55-BDEEA086E870}"/>
          </ac:spMkLst>
        </pc:spChg>
      </pc:sldChg>
      <pc:sldChg chg="modSp mod">
        <pc:chgData name="Muhammet Bembeyaz" userId="2923200c-ca67-4426-a98a-94aad943f7ee" providerId="ADAL" clId="{15317484-FDB4-41A2-A139-ED32411B46A7}" dt="2026-06-09T12:44:08.651" v="53" actId="1076"/>
        <pc:sldMkLst>
          <pc:docMk/>
          <pc:sldMk cId="4173661033" sldId="265"/>
        </pc:sldMkLst>
        <pc:spChg chg="mod">
          <ac:chgData name="Muhammet Bembeyaz" userId="2923200c-ca67-4426-a98a-94aad943f7ee" providerId="ADAL" clId="{15317484-FDB4-41A2-A139-ED32411B46A7}" dt="2026-06-09T12:44:03.137" v="52" actId="1076"/>
          <ac:spMkLst>
            <pc:docMk/>
            <pc:sldMk cId="4173661033" sldId="265"/>
            <ac:spMk id="2" creationId="{F3C2D00C-20AC-26C8-169A-9C60F02D960A}"/>
          </ac:spMkLst>
        </pc:spChg>
        <pc:spChg chg="mod">
          <ac:chgData name="Muhammet Bembeyaz" userId="2923200c-ca67-4426-a98a-94aad943f7ee" providerId="ADAL" clId="{15317484-FDB4-41A2-A139-ED32411B46A7}" dt="2026-06-09T12:44:08.651" v="53" actId="1076"/>
          <ac:spMkLst>
            <pc:docMk/>
            <pc:sldMk cId="4173661033" sldId="265"/>
            <ac:spMk id="3" creationId="{EB10A9F9-4B16-1553-2147-ED9B76AB9567}"/>
          </ac:spMkLst>
        </pc:spChg>
      </pc:sldChg>
      <pc:sldChg chg="modSp mod">
        <pc:chgData name="Muhammet Bembeyaz" userId="2923200c-ca67-4426-a98a-94aad943f7ee" providerId="ADAL" clId="{15317484-FDB4-41A2-A139-ED32411B46A7}" dt="2026-06-09T12:44:15.798" v="54" actId="1076"/>
        <pc:sldMkLst>
          <pc:docMk/>
          <pc:sldMk cId="4139972814" sldId="266"/>
        </pc:sldMkLst>
        <pc:spChg chg="mod">
          <ac:chgData name="Muhammet Bembeyaz" userId="2923200c-ca67-4426-a98a-94aad943f7ee" providerId="ADAL" clId="{15317484-FDB4-41A2-A139-ED32411B46A7}" dt="2026-06-09T12:43:48.735" v="50" actId="1076"/>
          <ac:spMkLst>
            <pc:docMk/>
            <pc:sldMk cId="4139972814" sldId="266"/>
            <ac:spMk id="2" creationId="{BA5217F4-F7B3-0CCD-702A-F6F164B658E8}"/>
          </ac:spMkLst>
        </pc:spChg>
        <pc:spChg chg="mod">
          <ac:chgData name="Muhammet Bembeyaz" userId="2923200c-ca67-4426-a98a-94aad943f7ee" providerId="ADAL" clId="{15317484-FDB4-41A2-A139-ED32411B46A7}" dt="2026-06-09T12:44:15.798" v="54" actId="1076"/>
          <ac:spMkLst>
            <pc:docMk/>
            <pc:sldMk cId="4139972814" sldId="266"/>
            <ac:spMk id="3" creationId="{E1BE3464-11AB-F6F8-4CE4-E565CF614DF6}"/>
          </ac:spMkLst>
        </pc:spChg>
      </pc:sldChg>
      <pc:sldChg chg="modSp add mod">
        <pc:chgData name="Muhammet Bembeyaz" userId="2923200c-ca67-4426-a98a-94aad943f7ee" providerId="ADAL" clId="{15317484-FDB4-41A2-A139-ED32411B46A7}" dt="2026-06-09T12:44:26.053" v="55" actId="1076"/>
        <pc:sldMkLst>
          <pc:docMk/>
          <pc:sldMk cId="3897769931" sldId="267"/>
        </pc:sldMkLst>
        <pc:spChg chg="mod">
          <ac:chgData name="Muhammet Bembeyaz" userId="2923200c-ca67-4426-a98a-94aad943f7ee" providerId="ADAL" clId="{15317484-FDB4-41A2-A139-ED32411B46A7}" dt="2026-06-09T12:44:26.053" v="55" actId="1076"/>
          <ac:spMkLst>
            <pc:docMk/>
            <pc:sldMk cId="3897769931" sldId="267"/>
            <ac:spMk id="2" creationId="{EACEA8B4-B4C8-2676-BE33-DDA421F64E00}"/>
          </ac:spMkLst>
        </pc:spChg>
        <pc:spChg chg="mod">
          <ac:chgData name="Muhammet Bembeyaz" userId="2923200c-ca67-4426-a98a-94aad943f7ee" providerId="ADAL" clId="{15317484-FDB4-41A2-A139-ED32411B46A7}" dt="2026-06-09T12:41:57.005" v="48" actId="313"/>
          <ac:spMkLst>
            <pc:docMk/>
            <pc:sldMk cId="3897769931" sldId="267"/>
            <ac:spMk id="3" creationId="{CEBE0E86-0460-E20E-B3E4-7FDDD9FBD336}"/>
          </ac:spMkLst>
        </pc:spChg>
      </pc:sldChg>
      <pc:sldChg chg="modSp add mod">
        <pc:chgData name="Muhammet Bembeyaz" userId="2923200c-ca67-4426-a98a-94aad943f7ee" providerId="ADAL" clId="{15317484-FDB4-41A2-A139-ED32411B46A7}" dt="2026-06-09T12:46:08.382" v="69" actId="20577"/>
        <pc:sldMkLst>
          <pc:docMk/>
          <pc:sldMk cId="1879777983" sldId="268"/>
        </pc:sldMkLst>
        <pc:spChg chg="mod">
          <ac:chgData name="Muhammet Bembeyaz" userId="2923200c-ca67-4426-a98a-94aad943f7ee" providerId="ADAL" clId="{15317484-FDB4-41A2-A139-ED32411B46A7}" dt="2026-06-09T12:45:22.100" v="59" actId="1076"/>
          <ac:spMkLst>
            <pc:docMk/>
            <pc:sldMk cId="1879777983" sldId="268"/>
            <ac:spMk id="2" creationId="{CE0DD0F5-95EB-AC26-41C6-71F3F22120FA}"/>
          </ac:spMkLst>
        </pc:spChg>
        <pc:spChg chg="mod">
          <ac:chgData name="Muhammet Bembeyaz" userId="2923200c-ca67-4426-a98a-94aad943f7ee" providerId="ADAL" clId="{15317484-FDB4-41A2-A139-ED32411B46A7}" dt="2026-06-09T12:46:08.382" v="69" actId="20577"/>
          <ac:spMkLst>
            <pc:docMk/>
            <pc:sldMk cId="1879777983" sldId="268"/>
            <ac:spMk id="3" creationId="{A93EEFA4-2D57-E399-3ED1-9FAB56D5CF0A}"/>
          </ac:spMkLst>
        </pc:spChg>
      </pc:sldChg>
      <pc:sldChg chg="modSp add mod">
        <pc:chgData name="Muhammet Bembeyaz" userId="2923200c-ca67-4426-a98a-94aad943f7ee" providerId="ADAL" clId="{15317484-FDB4-41A2-A139-ED32411B46A7}" dt="2026-06-09T12:49:57.234" v="92" actId="14100"/>
        <pc:sldMkLst>
          <pc:docMk/>
          <pc:sldMk cId="3002850304" sldId="269"/>
        </pc:sldMkLst>
        <pc:spChg chg="mod">
          <ac:chgData name="Muhammet Bembeyaz" userId="2923200c-ca67-4426-a98a-94aad943f7ee" providerId="ADAL" clId="{15317484-FDB4-41A2-A139-ED32411B46A7}" dt="2026-06-09T12:47:53.788" v="71"/>
          <ac:spMkLst>
            <pc:docMk/>
            <pc:sldMk cId="3002850304" sldId="269"/>
            <ac:spMk id="2" creationId="{74A9DD2B-6987-6AA3-844B-2BC47C461739}"/>
          </ac:spMkLst>
        </pc:spChg>
        <pc:spChg chg="mod">
          <ac:chgData name="Muhammet Bembeyaz" userId="2923200c-ca67-4426-a98a-94aad943f7ee" providerId="ADAL" clId="{15317484-FDB4-41A2-A139-ED32411B46A7}" dt="2026-06-09T12:49:57.234" v="92" actId="14100"/>
          <ac:spMkLst>
            <pc:docMk/>
            <pc:sldMk cId="3002850304" sldId="269"/>
            <ac:spMk id="3" creationId="{A2941176-4F8A-987D-5EC8-268E4E480869}"/>
          </ac:spMkLst>
        </pc:spChg>
      </pc:sldChg>
      <pc:sldChg chg="modSp add mod">
        <pc:chgData name="Muhammet Bembeyaz" userId="2923200c-ca67-4426-a98a-94aad943f7ee" providerId="ADAL" clId="{15317484-FDB4-41A2-A139-ED32411B46A7}" dt="2026-06-09T12:50:52.399" v="103" actId="20577"/>
        <pc:sldMkLst>
          <pc:docMk/>
          <pc:sldMk cId="3103968414" sldId="270"/>
        </pc:sldMkLst>
        <pc:spChg chg="mod">
          <ac:chgData name="Muhammet Bembeyaz" userId="2923200c-ca67-4426-a98a-94aad943f7ee" providerId="ADAL" clId="{15317484-FDB4-41A2-A139-ED32411B46A7}" dt="2026-06-09T12:50:23.484" v="96"/>
          <ac:spMkLst>
            <pc:docMk/>
            <pc:sldMk cId="3103968414" sldId="270"/>
            <ac:spMk id="2" creationId="{54E3E3B7-E612-650D-5EF4-B244738BF43B}"/>
          </ac:spMkLst>
        </pc:spChg>
        <pc:spChg chg="mod">
          <ac:chgData name="Muhammet Bembeyaz" userId="2923200c-ca67-4426-a98a-94aad943f7ee" providerId="ADAL" clId="{15317484-FDB4-41A2-A139-ED32411B46A7}" dt="2026-06-09T12:50:52.399" v="103" actId="20577"/>
          <ac:spMkLst>
            <pc:docMk/>
            <pc:sldMk cId="3103968414" sldId="270"/>
            <ac:spMk id="3" creationId="{568A4CC5-1252-E2EA-504D-2D7EF80351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3348563" y="5477109"/>
            <a:ext cx="17686873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9600" dirty="0"/>
              <a:t>Force Majeure Issues and Their Consequences</a:t>
            </a:r>
            <a:endParaRPr sz="9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52CFB-E63B-5327-64A2-9AD1BA14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E6BC36F-4BF3-CF14-1155-BA3013DCD5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77029C9B-F635-84F7-4DB8-2B111520E7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2D7E141A-6D52-490A-0445-103890AF07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tr-TR" dirty="0" err="1"/>
              <a:t>digitalization</a:t>
            </a:r>
            <a:r>
              <a:rPr lang="tr-TR" dirty="0"/>
              <a:t> </a:t>
            </a: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7B46FE1C-53A0-3620-2C54-6FE3612327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EACEA8B4-B4C8-2676-BE33-DDA421F64E00}"/>
              </a:ext>
            </a:extLst>
          </p:cNvPr>
          <p:cNvSpPr txBox="1">
            <a:spLocks/>
          </p:cNvSpPr>
          <p:nvPr/>
        </p:nvSpPr>
        <p:spPr>
          <a:xfrm>
            <a:off x="3293243" y="3541678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 Establishing </a:t>
            </a:r>
            <a:r>
              <a:rPr lang="tr-TR" sz="6000" dirty="0"/>
              <a:t>‘</a:t>
            </a:r>
            <a:r>
              <a:rPr lang="en-US" sz="6000" dirty="0"/>
              <a:t>Schedule Integrity</a:t>
            </a:r>
            <a:r>
              <a:rPr lang="tr-TR" sz="6000" dirty="0"/>
              <a:t>’</a:t>
            </a:r>
            <a:endParaRPr lang="en-US" sz="6000" dirty="0"/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CEBE0E86-0460-E20E-B3E4-7FDDD9FBD336}"/>
              </a:ext>
            </a:extLst>
          </p:cNvPr>
          <p:cNvSpPr txBox="1">
            <a:spLocks/>
          </p:cNvSpPr>
          <p:nvPr/>
        </p:nvSpPr>
        <p:spPr>
          <a:xfrm>
            <a:off x="3293245" y="5536489"/>
            <a:ext cx="15866625" cy="234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importance of reliable records and modern tracking tools.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Establishing a reliable, </a:t>
            </a:r>
            <a:r>
              <a:rPr lang="tr-TR" sz="4000" b="0" dirty="0"/>
              <a:t>‘</a:t>
            </a:r>
            <a:r>
              <a:rPr lang="en-US" sz="4000" b="0" dirty="0"/>
              <a:t>unimpacted</a:t>
            </a:r>
            <a:r>
              <a:rPr lang="tr-TR" sz="4000" b="0" dirty="0"/>
              <a:t>’</a:t>
            </a:r>
            <a:r>
              <a:rPr lang="en-US" sz="4000" b="0" dirty="0"/>
              <a:t> baseline status before analyzing the delay.</a:t>
            </a:r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DA305EB3-DBF8-9E0B-5834-F618D8DF38C1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8977699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57FA-0167-36C2-BE07-BD5754FEF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985531D-60FA-5399-9711-4864FB4E5F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4ECF3A33-3DB2-2637-8B95-5E89EDB597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55755144-C3F3-42B1-60D3-EC04EF74E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tr-TR" dirty="0" err="1"/>
              <a:t>digitalization</a:t>
            </a:r>
            <a:r>
              <a:rPr lang="tr-TR" dirty="0"/>
              <a:t> </a:t>
            </a: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C834EEA8-873E-BC3E-31ED-9A6D10E6D5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CE0DD0F5-95EB-AC26-41C6-71F3F22120FA}"/>
              </a:ext>
            </a:extLst>
          </p:cNvPr>
          <p:cNvSpPr txBox="1">
            <a:spLocks/>
          </p:cNvSpPr>
          <p:nvPr/>
        </p:nvSpPr>
        <p:spPr>
          <a:xfrm>
            <a:off x="3293243" y="3289603"/>
            <a:ext cx="1695114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Forensic Analysis and Concurrency Challenges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A93EEFA4-2D57-E399-3ED1-9FAB56D5CF0A}"/>
              </a:ext>
            </a:extLst>
          </p:cNvPr>
          <p:cNvSpPr txBox="1">
            <a:spLocks/>
          </p:cNvSpPr>
          <p:nvPr/>
        </p:nvSpPr>
        <p:spPr>
          <a:xfrm>
            <a:off x="3293243" y="5693963"/>
            <a:ext cx="15866625" cy="347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Prospective vs. retrospective modeling &amp; the “But-For” test.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Direct impacts vs. indirect ripple effects.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Evaluating concurrency, the “Principle of Primacy,” and strategic pacing vs. contractor delay.</a:t>
            </a:r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023AE1DE-FE61-A893-A9CA-E1DB6D322325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8797779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AE2F-F43A-218D-4315-780A89BB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9F1577C-7FCC-C0A7-046A-9E66F9B165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711B2490-19D5-44B1-C5B5-7B95D04D93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7D612F35-AA9C-0E2B-8204-37A312C05E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tr-TR" dirty="0" err="1"/>
              <a:t>digitalization</a:t>
            </a:r>
            <a:r>
              <a:rPr lang="tr-TR" dirty="0"/>
              <a:t> </a:t>
            </a: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429C3904-ED09-F54E-2C6B-775254F652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74A9DD2B-6987-6AA3-844B-2BC47C461739}"/>
              </a:ext>
            </a:extLst>
          </p:cNvPr>
          <p:cNvSpPr txBox="1">
            <a:spLocks/>
          </p:cNvSpPr>
          <p:nvPr/>
        </p:nvSpPr>
        <p:spPr>
          <a:xfrm>
            <a:off x="3293243" y="3705101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Critical Path in Practice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A2941176-4F8A-987D-5EC8-268E4E480869}"/>
              </a:ext>
            </a:extLst>
          </p:cNvPr>
          <p:cNvSpPr txBox="1">
            <a:spLocks/>
          </p:cNvSpPr>
          <p:nvPr/>
        </p:nvSpPr>
        <p:spPr>
          <a:xfrm>
            <a:off x="3293243" y="5416964"/>
            <a:ext cx="15292469" cy="402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A real-case example.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common mistake: Treating a force majeure event as </a:t>
            </a:r>
            <a:r>
              <a:rPr lang="tr-TR" sz="4000" b="0" dirty="0"/>
              <a:t>‘</a:t>
            </a:r>
            <a:r>
              <a:rPr lang="en-US" sz="4000" b="0" dirty="0"/>
              <a:t>self-proving</a:t>
            </a:r>
            <a:r>
              <a:rPr lang="tr-TR" sz="4000" b="0" dirty="0"/>
              <a:t>’</a:t>
            </a:r>
            <a:r>
              <a:rPr lang="en-US" sz="4000" b="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necessity of contemporaneous forensic critical path analysis.</a:t>
            </a:r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983413F0-3F31-A844-D461-C4F9A1B57A5B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0028503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039F-CAF5-59E2-8E4B-FCB076FB3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C8E09FC-C9D1-3BC2-989E-B1DC069C23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6BFFEB83-270B-D49F-87B7-95CA7DA1C1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963C7FC2-10F6-ECE2-D135-3A23565C02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tr-TR" dirty="0" err="1"/>
              <a:t>digitalization</a:t>
            </a:r>
            <a:r>
              <a:rPr lang="tr-TR" dirty="0"/>
              <a:t> </a:t>
            </a: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1FC96317-19E5-3B86-5F62-FADE7D0BAC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54E3E3B7-E612-650D-5EF4-B244738BF43B}"/>
              </a:ext>
            </a:extLst>
          </p:cNvPr>
          <p:cNvSpPr txBox="1">
            <a:spLocks/>
          </p:cNvSpPr>
          <p:nvPr/>
        </p:nvSpPr>
        <p:spPr>
          <a:xfrm>
            <a:off x="3293243" y="3705101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Marrying Forensics with Procedure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568A4CC5-1252-E2EA-504D-2D7EF80351CC}"/>
              </a:ext>
            </a:extLst>
          </p:cNvPr>
          <p:cNvSpPr txBox="1">
            <a:spLocks/>
          </p:cNvSpPr>
          <p:nvPr/>
        </p:nvSpPr>
        <p:spPr>
          <a:xfrm>
            <a:off x="3293243" y="5982502"/>
            <a:ext cx="15292469" cy="289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Fitting complex forensic models into strict procedural frameworks.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Meeting the express obligation to evidence effects (e.g., FIDIC 2017 84-day detailed claim window).</a:t>
            </a:r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C592795A-7CB0-3870-7D2E-EA137789ACD4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1039684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622B0-4584-F158-0604-64271427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FC10F60-B4BB-2C3B-7303-9A062A7DCA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5B47CD44-586B-E22A-0ADF-A840FDFE95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7FD591A-6A04-F7F7-BC42-701A388BB8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A55EE228-3EAE-7F75-CDB6-58AB55E1A2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3C4C8361-5214-E857-7E4C-5E19131C5171}"/>
              </a:ext>
            </a:extLst>
          </p:cNvPr>
          <p:cNvSpPr txBox="1">
            <a:spLocks/>
          </p:cNvSpPr>
          <p:nvPr/>
        </p:nvSpPr>
        <p:spPr>
          <a:xfrm>
            <a:off x="3293245" y="3412505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Legal Foundation of Force Majeure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B3D14B70-8983-B2AE-5E7A-A398FC1711AE}"/>
              </a:ext>
            </a:extLst>
          </p:cNvPr>
          <p:cNvSpPr txBox="1">
            <a:spLocks/>
          </p:cNvSpPr>
          <p:nvPr/>
        </p:nvSpPr>
        <p:spPr>
          <a:xfrm>
            <a:off x="3293245" y="5674311"/>
            <a:ext cx="15866625" cy="347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primacy of contractual language over general legal principles.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How force majeure differs from frustration, hardship, and impossibility.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A comparative look: Civil vs. Common law systems.</a:t>
            </a:r>
            <a:endParaRPr sz="4000" b="0" dirty="0"/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FEE59992-B205-28E1-ADDF-76BC0E6FDBCE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8627855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26C3-FF7F-BE20-5AE9-FFE06EED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725F8027-5612-7954-3438-5AA0070150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1B86A7B-48B0-C199-C201-9B8AE639B8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0968477-5DFE-03B4-BC49-444EC3C6A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17BB630A-9A76-BEAD-921D-519FD730C6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601E9B71-B263-893A-E378-B09920189977}"/>
              </a:ext>
            </a:extLst>
          </p:cNvPr>
          <p:cNvSpPr txBox="1">
            <a:spLocks/>
          </p:cNvSpPr>
          <p:nvPr/>
        </p:nvSpPr>
        <p:spPr>
          <a:xfrm>
            <a:off x="3293245" y="3321947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Civil Law Perspective &amp; Turkish Law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917AE80C-311A-D707-C62A-0F1E6E6EDEDB}"/>
              </a:ext>
            </a:extLst>
          </p:cNvPr>
          <p:cNvSpPr txBox="1">
            <a:spLocks/>
          </p:cNvSpPr>
          <p:nvPr/>
        </p:nvSpPr>
        <p:spPr>
          <a:xfrm>
            <a:off x="3293245" y="5493194"/>
            <a:ext cx="15866625" cy="45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How the Turkish Code of Obligations (TCO) interacts with the FIDIC regime.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Statutory impossibility (</a:t>
            </a:r>
            <a:r>
              <a:rPr lang="en-US" sz="4000" b="0" dirty="0" err="1"/>
              <a:t>mücbir</a:t>
            </a:r>
            <a:r>
              <a:rPr lang="en-US" sz="4000" b="0" dirty="0"/>
              <a:t> </a:t>
            </a:r>
            <a:r>
              <a:rPr lang="en-US" sz="4000" b="0" dirty="0" err="1"/>
              <a:t>sebep</a:t>
            </a:r>
            <a:r>
              <a:rPr lang="en-US" sz="4000" b="0" dirty="0"/>
              <a:t>) vs. hardship (</a:t>
            </a:r>
            <a:r>
              <a:rPr lang="en-US" sz="4000" b="0" dirty="0" err="1"/>
              <a:t>aşırı</a:t>
            </a:r>
            <a:r>
              <a:rPr lang="en-US" sz="4000" b="0" dirty="0"/>
              <a:t> </a:t>
            </a:r>
            <a:r>
              <a:rPr lang="en-US" sz="4000" b="0" dirty="0" err="1"/>
              <a:t>ifa</a:t>
            </a:r>
            <a:r>
              <a:rPr lang="en-US" sz="4000" b="0" dirty="0"/>
              <a:t> </a:t>
            </a:r>
            <a:r>
              <a:rPr lang="en-US" sz="4000" b="0" dirty="0" err="1"/>
              <a:t>güçlüğü</a:t>
            </a:r>
            <a:r>
              <a:rPr lang="en-US" sz="4000" b="0" dirty="0"/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When the choice of governing law becomes outcome-determinative.</a:t>
            </a:r>
            <a:endParaRPr sz="4000" b="0" dirty="0"/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111B7A01-7326-8182-21DB-5FDEB2AD0E8F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4525511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47173-366A-878C-B64F-109783463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BC4DF54-BB09-E59A-DAB0-96ADCD578E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22C9FBB-7977-662B-0C6A-AB8322049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938FA47F-CDDB-F06D-37B0-506A708A96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09AB49CD-2B9C-EF62-3C06-62BC4695AA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FE44A5AF-394F-D2B7-8347-17FB40DE0E5E}"/>
              </a:ext>
            </a:extLst>
          </p:cNvPr>
          <p:cNvSpPr txBox="1">
            <a:spLocks/>
          </p:cNvSpPr>
          <p:nvPr/>
        </p:nvSpPr>
        <p:spPr>
          <a:xfrm>
            <a:off x="3293245" y="3397203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Delay Expert’s </a:t>
            </a:r>
            <a:r>
              <a:rPr lang="tr-TR" sz="6000" dirty="0"/>
              <a:t>Role in Force </a:t>
            </a:r>
            <a:r>
              <a:rPr lang="tr-TR" sz="6000" dirty="0" err="1"/>
              <a:t>Majeure</a:t>
            </a:r>
            <a:endParaRPr lang="en-US" sz="6000" dirty="0"/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B0823A1F-3389-1D9F-5781-D8806EE5ABB4}"/>
              </a:ext>
            </a:extLst>
          </p:cNvPr>
          <p:cNvSpPr txBox="1">
            <a:spLocks/>
          </p:cNvSpPr>
          <p:nvPr/>
        </p:nvSpPr>
        <p:spPr>
          <a:xfrm>
            <a:off x="3293245" y="5643707"/>
            <a:ext cx="15866625" cy="291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Looking past the "legal label" to determine actual project impact.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How different global crises cause similar critical disruptions.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Identifying the actual critical path.</a:t>
            </a:r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115EFBE9-BC60-7EC0-885A-78A3A63B5142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4103002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FF1EE-4A06-0AC2-B777-7EC056349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C45B708-2DB7-AFCE-309A-4581B1039C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AFE613F7-FB63-BAEF-46D6-9365EC9D13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3C43626B-9030-3959-96E6-76B431C205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B8D916EC-4AA8-2B65-D046-F42360578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FD6F8B5E-CBB8-D2C6-EFA9-DBDED1A3C11B}"/>
              </a:ext>
            </a:extLst>
          </p:cNvPr>
          <p:cNvSpPr txBox="1">
            <a:spLocks/>
          </p:cNvSpPr>
          <p:nvPr/>
        </p:nvSpPr>
        <p:spPr>
          <a:xfrm>
            <a:off x="3293245" y="3321947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Contractual Relief and Claim Hurdles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936A4088-947F-DB16-90C6-42C6D46F268E}"/>
              </a:ext>
            </a:extLst>
          </p:cNvPr>
          <p:cNvSpPr txBox="1">
            <a:spLocks/>
          </p:cNvSpPr>
          <p:nvPr/>
        </p:nvSpPr>
        <p:spPr>
          <a:xfrm>
            <a:off x="3293245" y="5493194"/>
            <a:ext cx="15866625" cy="45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Time vs. Cost relief: Why force majeure doesn't automatically mean cost recovery.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Overlooked parallel routes (e.g., Employer's Risks, changes in legislation).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Key differences across editions (1999 vs. 2017) and books (Red/Yellow vs. Silver).</a:t>
            </a:r>
            <a:endParaRPr lang="tr-TR" sz="4000" b="0" dirty="0"/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FC5CC67E-7B17-FB46-69CB-68C76E712106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7322377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83C5-29C7-F5F6-34AA-AE55C1C11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75C97D52-B8D3-EBAD-A197-9C267B1787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5A191ECE-AC91-A958-5F79-B6AF25C88E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0F45E503-EFD7-8870-EB49-D22E44E836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9605E8A9-C98A-906F-92E0-1395D9650C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FA2C09F2-FA3D-C7EE-C946-DEE200444AEB}"/>
              </a:ext>
            </a:extLst>
          </p:cNvPr>
          <p:cNvSpPr txBox="1">
            <a:spLocks/>
          </p:cNvSpPr>
          <p:nvPr/>
        </p:nvSpPr>
        <p:spPr>
          <a:xfrm>
            <a:off x="3293245" y="3274558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Overcoming Legal Hurdles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365EE2F1-48D3-6F80-CF5C-948131D0F8AE}"/>
              </a:ext>
            </a:extLst>
          </p:cNvPr>
          <p:cNvSpPr txBox="1">
            <a:spLocks/>
          </p:cNvSpPr>
          <p:nvPr/>
        </p:nvSpPr>
        <p:spPr>
          <a:xfrm>
            <a:off x="3293245" y="5398417"/>
            <a:ext cx="15866625" cy="291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Notice as a strict condition precedent and using protective notices.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Understanding the difference between prevention and hindrance.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</a:t>
            </a:r>
            <a:r>
              <a:rPr lang="tr-TR" sz="4000" b="0" dirty="0"/>
              <a:t>‘</a:t>
            </a:r>
            <a:r>
              <a:rPr lang="en-US" sz="4000" b="0" dirty="0"/>
              <a:t>foreseeability battleground</a:t>
            </a:r>
            <a:r>
              <a:rPr lang="tr-TR" sz="4000" b="0" dirty="0"/>
              <a:t>’</a:t>
            </a:r>
            <a:r>
              <a:rPr lang="en-US" sz="4000" b="0" dirty="0"/>
              <a:t> in prolonged conflicts.</a:t>
            </a:r>
            <a:endParaRPr lang="tr-TR" sz="4000" b="0" dirty="0"/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1B2A4DA6-F7DA-9810-9AAF-94F56A0900C2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669689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EB19-85FB-8427-4959-24A618E0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561C2E1E-DB5A-3A72-52DA-9B1AA8366B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1BF6AFC3-9EB2-0FA9-17AF-91A6899D5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32782D8-377C-06FA-1CC8-6C386018A9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F826FC22-8BE9-034F-EC29-5D02219D0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EED372FE-7257-E2CB-E457-18F6F434A6F1}"/>
              </a:ext>
            </a:extLst>
          </p:cNvPr>
          <p:cNvSpPr txBox="1">
            <a:spLocks/>
          </p:cNvSpPr>
          <p:nvPr/>
        </p:nvSpPr>
        <p:spPr>
          <a:xfrm>
            <a:off x="3293245" y="3394375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Duty to Mitigate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8F676850-0723-3311-3C55-BDEEA086E870}"/>
              </a:ext>
            </a:extLst>
          </p:cNvPr>
          <p:cNvSpPr txBox="1">
            <a:spLocks/>
          </p:cNvSpPr>
          <p:nvPr/>
        </p:nvSpPr>
        <p:spPr>
          <a:xfrm>
            <a:off x="3293245" y="5512161"/>
            <a:ext cx="15866625" cy="234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contractor’s ongoing positive duty to mitigate delays.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Shifting the strategic focus from claiming time extensions to recovering unabsorbed costs.</a:t>
            </a:r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85FE69F1-69C2-A0F5-B321-91BC44569114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6280372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4CC3-7B19-74E0-7587-00CC3C400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23EFFD3-4F02-764E-D815-523D47D1B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3A537439-113D-6269-0240-611C4D8BEE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9707DBF1-B2B8-D7BC-270F-3799587CE4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tr-TR" dirty="0" err="1"/>
              <a:t>digitalization</a:t>
            </a:r>
            <a:r>
              <a:rPr lang="tr-TR" dirty="0"/>
              <a:t> </a:t>
            </a: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41AA425D-4885-FFFB-8408-F736DEE56A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F3C2D00C-20AC-26C8-169A-9C60F02D960A}"/>
              </a:ext>
            </a:extLst>
          </p:cNvPr>
          <p:cNvSpPr txBox="1">
            <a:spLocks/>
          </p:cNvSpPr>
          <p:nvPr/>
        </p:nvSpPr>
        <p:spPr>
          <a:xfrm>
            <a:off x="3293245" y="3686787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</a:t>
            </a:r>
            <a:r>
              <a:rPr lang="tr-TR" sz="6000" dirty="0"/>
              <a:t>Role of </a:t>
            </a:r>
            <a:r>
              <a:rPr lang="tr-TR" sz="6000" dirty="0" err="1"/>
              <a:t>Digitalization</a:t>
            </a:r>
            <a:endParaRPr lang="en-US" sz="6000" dirty="0"/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EB10A9F9-4B16-1553-2147-ED9B76AB9567}"/>
              </a:ext>
            </a:extLst>
          </p:cNvPr>
          <p:cNvSpPr txBox="1">
            <a:spLocks/>
          </p:cNvSpPr>
          <p:nvPr/>
        </p:nvSpPr>
        <p:spPr>
          <a:xfrm>
            <a:off x="3293245" y="5350108"/>
            <a:ext cx="15866625" cy="402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Modern technologies vs. traditional paperwork.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Moving from witness recollection to objective, data-driven digital evidence.</a:t>
            </a:r>
            <a:endParaRPr lang="tr-T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expert</a:t>
            </a:r>
            <a:r>
              <a:rPr lang="tr-TR" sz="4000" b="0" dirty="0"/>
              <a:t>’</a:t>
            </a:r>
            <a:r>
              <a:rPr lang="en-US" sz="4000" b="0" dirty="0"/>
              <a:t>s new role: Validating records and presenting large datasets clearly.</a:t>
            </a:r>
            <a:endParaRPr lang="tr-TR" sz="4000" b="0" dirty="0"/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AE91A892-0E64-17D6-A5F4-A67439034B3A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1736610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6573-57AB-1946-6353-3147C5D1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221AEA1E-5F0D-5EEB-F650-256CF667E4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A2D4FF92-D7D3-3F7E-308C-B2807BEBC3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DFC709DF-6858-9DD6-ED8D-14EA3FFFA2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tr-TR" dirty="0" err="1"/>
              <a:t>digitalization</a:t>
            </a:r>
            <a:r>
              <a:rPr lang="tr-TR" dirty="0"/>
              <a:t> </a:t>
            </a: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E98A4E83-4DC0-99AC-D9FA-90E66F83A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ver">
            <a:extLst>
              <a:ext uri="{FF2B5EF4-FFF2-40B4-BE49-F238E27FC236}">
                <a16:creationId xmlns:a16="http://schemas.microsoft.com/office/drawing/2014/main" id="{BA5217F4-F7B3-0CCD-702A-F6F164B658E8}"/>
              </a:ext>
            </a:extLst>
          </p:cNvPr>
          <p:cNvSpPr txBox="1">
            <a:spLocks/>
          </p:cNvSpPr>
          <p:nvPr/>
        </p:nvSpPr>
        <p:spPr>
          <a:xfrm>
            <a:off x="3293243" y="3717070"/>
            <a:ext cx="1695114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6000" dirty="0"/>
              <a:t>The Legal Reality of Digital Records</a:t>
            </a:r>
          </a:p>
        </p:txBody>
      </p:sp>
      <p:sp>
        <p:nvSpPr>
          <p:cNvPr id="3" name="Cover">
            <a:extLst>
              <a:ext uri="{FF2B5EF4-FFF2-40B4-BE49-F238E27FC236}">
                <a16:creationId xmlns:a16="http://schemas.microsoft.com/office/drawing/2014/main" id="{E1BE3464-11AB-F6F8-4CE4-E565CF614DF6}"/>
              </a:ext>
            </a:extLst>
          </p:cNvPr>
          <p:cNvSpPr txBox="1">
            <a:spLocks/>
          </p:cNvSpPr>
          <p:nvPr/>
        </p:nvSpPr>
        <p:spPr>
          <a:xfrm>
            <a:off x="3293243" y="5686958"/>
            <a:ext cx="14994755" cy="234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The necessity of contemporaneous documentation.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Why records made at the time outweigh post-hoc reconstructions.</a:t>
            </a:r>
            <a:endParaRPr lang="tr-TR" sz="4000" b="0" dirty="0"/>
          </a:p>
        </p:txBody>
      </p:sp>
      <p:sp>
        <p:nvSpPr>
          <p:cNvPr id="4" name="Cover">
            <a:extLst>
              <a:ext uri="{FF2B5EF4-FFF2-40B4-BE49-F238E27FC236}">
                <a16:creationId xmlns:a16="http://schemas.microsoft.com/office/drawing/2014/main" id="{3B19FF3C-E115-0BBF-AB18-436E7A806B25}"/>
              </a:ext>
            </a:extLst>
          </p:cNvPr>
          <p:cNvSpPr txBox="1">
            <a:spLocks/>
          </p:cNvSpPr>
          <p:nvPr/>
        </p:nvSpPr>
        <p:spPr>
          <a:xfrm>
            <a:off x="2925380" y="1566198"/>
            <a:ext cx="176868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3000" dirty="0" err="1"/>
              <a:t>Session</a:t>
            </a:r>
            <a:r>
              <a:rPr lang="tr-TR" sz="3000" dirty="0"/>
              <a:t> 3: </a:t>
            </a:r>
            <a:r>
              <a:rPr lang="en-US" sz="3000" dirty="0"/>
              <a:t>Force Majeure Issues and Their Consequences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1399728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546</Words>
  <Application>Microsoft Office PowerPoint</Application>
  <PresentationFormat>Custom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Muhammet Bembeyaz</dc:creator>
  <cp:lastModifiedBy>Muhammet Bembeyaz</cp:lastModifiedBy>
  <cp:revision>3</cp:revision>
  <dcterms:modified xsi:type="dcterms:W3CDTF">2026-06-09T12:51:58Z</dcterms:modified>
</cp:coreProperties>
</file>