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61" r:id="rId3"/>
    <p:sldId id="260" r:id="rId4"/>
    <p:sldId id="271" r:id="rId5"/>
    <p:sldId id="262" r:id="rId6"/>
    <p:sldId id="272" r:id="rId7"/>
    <p:sldId id="264" r:id="rId8"/>
    <p:sldId id="265" r:id="rId9"/>
    <p:sldId id="263" r:id="rId10"/>
    <p:sldId id="266" r:id="rId11"/>
    <p:sldId id="267" r:id="rId12"/>
    <p:sldId id="268" r:id="rId13"/>
    <p:sldId id="269" r:id="rId14"/>
    <p:sldId id="270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49791B-90B1-4A61-BC7D-4CDC64BD4AD6}" v="997" dt="2026-06-06T18:20:44.53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0960" autoAdjust="0"/>
  </p:normalViewPr>
  <p:slideViewPr>
    <p:cSldViewPr snapToGrid="0">
      <p:cViewPr varScale="1">
        <p:scale>
          <a:sx n="51" d="100"/>
          <a:sy n="51" d="100"/>
        </p:scale>
        <p:origin x="402" y="96"/>
      </p:cViewPr>
      <p:guideLst/>
    </p:cSldViewPr>
  </p:slideViewPr>
  <p:notesTextViewPr>
    <p:cViewPr>
      <p:scale>
        <a:sx n="3" d="2"/>
        <a:sy n="3" d="2"/>
      </p:scale>
      <p:origin x="0" y="-5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ssain Chizari" userId="6765f49b-33bb-46a4-b111-96cc97a60355" providerId="ADAL" clId="{C950FAE5-D519-4AFF-8706-C309EB82279D}"/>
    <pc:docChg chg="undo custSel addSld delSld modSld sldOrd">
      <pc:chgData name="Hussain Chizari" userId="6765f49b-33bb-46a4-b111-96cc97a60355" providerId="ADAL" clId="{C950FAE5-D519-4AFF-8706-C309EB82279D}" dt="2026-06-06T18:43:31.630" v="3430" actId="20577"/>
      <pc:docMkLst>
        <pc:docMk/>
      </pc:docMkLst>
      <pc:sldChg chg="modSp mod">
        <pc:chgData name="Hussain Chizari" userId="6765f49b-33bb-46a4-b111-96cc97a60355" providerId="ADAL" clId="{C950FAE5-D519-4AFF-8706-C309EB82279D}" dt="2026-06-03T13:54:55.149" v="27" actId="20577"/>
        <pc:sldMkLst>
          <pc:docMk/>
          <pc:sldMk cId="0" sldId="256"/>
        </pc:sldMkLst>
        <pc:spChg chg="mod">
          <ac:chgData name="Hussain Chizari" userId="6765f49b-33bb-46a4-b111-96cc97a60355" providerId="ADAL" clId="{C950FAE5-D519-4AFF-8706-C309EB82279D}" dt="2026-06-03T13:53:44.016" v="19" actId="6549"/>
          <ac:spMkLst>
            <pc:docMk/>
            <pc:sldMk cId="0" sldId="256"/>
            <ac:spMk id="176" creationId="{00000000-0000-0000-0000-000000000000}"/>
          </ac:spMkLst>
        </pc:spChg>
        <pc:spChg chg="mod">
          <ac:chgData name="Hussain Chizari" userId="6765f49b-33bb-46a4-b111-96cc97a60355" providerId="ADAL" clId="{C950FAE5-D519-4AFF-8706-C309EB82279D}" dt="2026-06-03T13:54:55.149" v="27" actId="20577"/>
          <ac:spMkLst>
            <pc:docMk/>
            <pc:sldMk cId="0" sldId="256"/>
            <ac:spMk id="177" creationId="{00000000-0000-0000-0000-000000000000}"/>
          </ac:spMkLst>
        </pc:spChg>
      </pc:sldChg>
      <pc:sldChg chg="addSp modSp mod">
        <pc:chgData name="Hussain Chizari" userId="6765f49b-33bb-46a4-b111-96cc97a60355" providerId="ADAL" clId="{C950FAE5-D519-4AFF-8706-C309EB82279D}" dt="2026-06-06T18:43:31.630" v="3430" actId="20577"/>
        <pc:sldMkLst>
          <pc:docMk/>
          <pc:sldMk cId="0" sldId="257"/>
        </pc:sldMkLst>
        <pc:spChg chg="add mod">
          <ac:chgData name="Hussain Chizari" userId="6765f49b-33bb-46a4-b111-96cc97a60355" providerId="ADAL" clId="{C950FAE5-D519-4AFF-8706-C309EB82279D}" dt="2026-06-06T18:43:31.630" v="3430" actId="20577"/>
          <ac:spMkLst>
            <pc:docMk/>
            <pc:sldMk cId="0" sldId="257"/>
            <ac:spMk id="2" creationId="{6E5A82D9-C802-8EC5-35DC-09E8C0388D98}"/>
          </ac:spMkLst>
        </pc:spChg>
        <pc:spChg chg="mod">
          <ac:chgData name="Hussain Chizari" userId="6765f49b-33bb-46a4-b111-96cc97a60355" providerId="ADAL" clId="{C950FAE5-D519-4AFF-8706-C309EB82279D}" dt="2026-06-03T13:55:56.077" v="37" actId="20577"/>
          <ac:spMkLst>
            <pc:docMk/>
            <pc:sldMk cId="0" sldId="257"/>
            <ac:spMk id="182" creationId="{00000000-0000-0000-0000-000000000000}"/>
          </ac:spMkLst>
        </pc:spChg>
      </pc:sldChg>
      <pc:sldChg chg="addSp delSp modSp add del mod ord delAnim modAnim">
        <pc:chgData name="Hussain Chizari" userId="6765f49b-33bb-46a4-b111-96cc97a60355" providerId="ADAL" clId="{C950FAE5-D519-4AFF-8706-C309EB82279D}" dt="2026-06-06T09:23:23.200" v="2550" actId="2696"/>
        <pc:sldMkLst>
          <pc:docMk/>
          <pc:sldMk cId="3780321449" sldId="259"/>
        </pc:sldMkLst>
      </pc:sldChg>
      <pc:sldChg chg="addSp delSp modSp add mod ord modAnim">
        <pc:chgData name="Hussain Chizari" userId="6765f49b-33bb-46a4-b111-96cc97a60355" providerId="ADAL" clId="{C950FAE5-D519-4AFF-8706-C309EB82279D}" dt="2026-06-06T09:15:49.226" v="2362" actId="404"/>
        <pc:sldMkLst>
          <pc:docMk/>
          <pc:sldMk cId="3657997178" sldId="260"/>
        </pc:sldMkLst>
        <pc:spChg chg="add mod">
          <ac:chgData name="Hussain Chizari" userId="6765f49b-33bb-46a4-b111-96cc97a60355" providerId="ADAL" clId="{C950FAE5-D519-4AFF-8706-C309EB82279D}" dt="2026-06-05T18:57:52.526" v="932" actId="1076"/>
          <ac:spMkLst>
            <pc:docMk/>
            <pc:sldMk cId="3657997178" sldId="260"/>
            <ac:spMk id="4" creationId="{4605E3CE-F602-7F2A-6839-B0CAA52AF580}"/>
          </ac:spMkLst>
        </pc:spChg>
        <pc:spChg chg="add mod">
          <ac:chgData name="Hussain Chizari" userId="6765f49b-33bb-46a4-b111-96cc97a60355" providerId="ADAL" clId="{C950FAE5-D519-4AFF-8706-C309EB82279D}" dt="2026-06-06T09:14:44.261" v="2353" actId="404"/>
          <ac:spMkLst>
            <pc:docMk/>
            <pc:sldMk cId="3657997178" sldId="260"/>
            <ac:spMk id="5" creationId="{47CA51D7-1BF7-7E58-B5D7-AA3C2071AE92}"/>
          </ac:spMkLst>
        </pc:spChg>
        <pc:spChg chg="add mod">
          <ac:chgData name="Hussain Chizari" userId="6765f49b-33bb-46a4-b111-96cc97a60355" providerId="ADAL" clId="{C950FAE5-D519-4AFF-8706-C309EB82279D}" dt="2026-06-06T09:15:49.226" v="2362" actId="404"/>
          <ac:spMkLst>
            <pc:docMk/>
            <pc:sldMk cId="3657997178" sldId="260"/>
            <ac:spMk id="6" creationId="{B370E1C1-78EE-7BCC-FFE8-72C1FCD5954C}"/>
          </ac:spMkLst>
        </pc:spChg>
        <pc:picChg chg="add mod">
          <ac:chgData name="Hussain Chizari" userId="6765f49b-33bb-46a4-b111-96cc97a60355" providerId="ADAL" clId="{C950FAE5-D519-4AFF-8706-C309EB82279D}" dt="2026-06-04T13:33:07.840" v="366" actId="14100"/>
          <ac:picMkLst>
            <pc:docMk/>
            <pc:sldMk cId="3657997178" sldId="260"/>
            <ac:picMk id="3" creationId="{2CF8BB15-118E-5E68-EB4E-2F8B5E121F92}"/>
          </ac:picMkLst>
        </pc:picChg>
      </pc:sldChg>
      <pc:sldChg chg="addSp delSp modSp add mod delAnim modAnim modNotesTx">
        <pc:chgData name="Hussain Chizari" userId="6765f49b-33bb-46a4-b111-96cc97a60355" providerId="ADAL" clId="{C950FAE5-D519-4AFF-8706-C309EB82279D}" dt="2026-06-06T17:35:42.091" v="3008" actId="20577"/>
        <pc:sldMkLst>
          <pc:docMk/>
          <pc:sldMk cId="2283177987" sldId="261"/>
        </pc:sldMkLst>
        <pc:spChg chg="add mod">
          <ac:chgData name="Hussain Chizari" userId="6765f49b-33bb-46a4-b111-96cc97a60355" providerId="ADAL" clId="{C950FAE5-D519-4AFF-8706-C309EB82279D}" dt="2026-06-06T08:46:24.708" v="1592" actId="20577"/>
          <ac:spMkLst>
            <pc:docMk/>
            <pc:sldMk cId="2283177987" sldId="261"/>
            <ac:spMk id="2" creationId="{1C995E76-0660-FE54-7CDB-E2F42FB0C85A}"/>
          </ac:spMkLst>
        </pc:spChg>
        <pc:spChg chg="add mod">
          <ac:chgData name="Hussain Chizari" userId="6765f49b-33bb-46a4-b111-96cc97a60355" providerId="ADAL" clId="{C950FAE5-D519-4AFF-8706-C309EB82279D}" dt="2026-06-06T10:12:15.887" v="2970" actId="1035"/>
          <ac:spMkLst>
            <pc:docMk/>
            <pc:sldMk cId="2283177987" sldId="261"/>
            <ac:spMk id="8" creationId="{CC7C2846-4387-141C-5F0B-4AF339B389BA}"/>
          </ac:spMkLst>
        </pc:spChg>
        <pc:spChg chg="del mod">
          <ac:chgData name="Hussain Chizari" userId="6765f49b-33bb-46a4-b111-96cc97a60355" providerId="ADAL" clId="{C950FAE5-D519-4AFF-8706-C309EB82279D}" dt="2026-06-06T08:46:31.903" v="1593" actId="478"/>
          <ac:spMkLst>
            <pc:docMk/>
            <pc:sldMk cId="2283177987" sldId="261"/>
            <ac:spMk id="17" creationId="{9E0F194C-83E7-42EA-5D0B-7260B6FAAC0A}"/>
          </ac:spMkLst>
        </pc:spChg>
        <pc:spChg chg="del mod">
          <ac:chgData name="Hussain Chizari" userId="6765f49b-33bb-46a4-b111-96cc97a60355" providerId="ADAL" clId="{C950FAE5-D519-4AFF-8706-C309EB82279D}" dt="2026-06-06T08:46:00.352" v="1548" actId="478"/>
          <ac:spMkLst>
            <pc:docMk/>
            <pc:sldMk cId="2283177987" sldId="261"/>
            <ac:spMk id="18" creationId="{EED21C1D-11B9-D154-8CEB-2ABDB59FDA2B}"/>
          </ac:spMkLst>
        </pc:spChg>
        <pc:spChg chg="del mod">
          <ac:chgData name="Hussain Chizari" userId="6765f49b-33bb-46a4-b111-96cc97a60355" providerId="ADAL" clId="{C950FAE5-D519-4AFF-8706-C309EB82279D}" dt="2026-06-06T08:46:31.903" v="1593" actId="478"/>
          <ac:spMkLst>
            <pc:docMk/>
            <pc:sldMk cId="2283177987" sldId="261"/>
            <ac:spMk id="22" creationId="{F1034F0F-B6B4-B7E5-B666-7C381B9DA6AD}"/>
          </ac:spMkLst>
        </pc:spChg>
        <pc:spChg chg="del mod">
          <ac:chgData name="Hussain Chizari" userId="6765f49b-33bb-46a4-b111-96cc97a60355" providerId="ADAL" clId="{C950FAE5-D519-4AFF-8706-C309EB82279D}" dt="2026-06-06T08:46:31.903" v="1593" actId="478"/>
          <ac:spMkLst>
            <pc:docMk/>
            <pc:sldMk cId="2283177987" sldId="261"/>
            <ac:spMk id="25" creationId="{DE95AC0D-4F48-EA94-C841-BE71AC411DB4}"/>
          </ac:spMkLst>
        </pc:spChg>
        <pc:spChg chg="del mod">
          <ac:chgData name="Hussain Chizari" userId="6765f49b-33bb-46a4-b111-96cc97a60355" providerId="ADAL" clId="{C950FAE5-D519-4AFF-8706-C309EB82279D}" dt="2026-06-06T08:46:37.453" v="1594" actId="478"/>
          <ac:spMkLst>
            <pc:docMk/>
            <pc:sldMk cId="2283177987" sldId="261"/>
            <ac:spMk id="26" creationId="{1736CF2F-2912-EB89-F15D-14C01308456A}"/>
          </ac:spMkLst>
        </pc:spChg>
        <pc:graphicFrameChg chg="del mod modGraphic">
          <ac:chgData name="Hussain Chizari" userId="6765f49b-33bb-46a4-b111-96cc97a60355" providerId="ADAL" clId="{C950FAE5-D519-4AFF-8706-C309EB82279D}" dt="2026-06-06T08:46:31.903" v="1593" actId="478"/>
          <ac:graphicFrameMkLst>
            <pc:docMk/>
            <pc:sldMk cId="2283177987" sldId="261"/>
            <ac:graphicFrameMk id="16" creationId="{67DE9045-EC69-1066-2F45-AE41B16B5D26}"/>
          </ac:graphicFrameMkLst>
        </pc:graphicFrameChg>
        <pc:graphicFrameChg chg="del mod modGraphic">
          <ac:chgData name="Hussain Chizari" userId="6765f49b-33bb-46a4-b111-96cc97a60355" providerId="ADAL" clId="{C950FAE5-D519-4AFF-8706-C309EB82279D}" dt="2026-06-06T08:46:31.903" v="1593" actId="478"/>
          <ac:graphicFrameMkLst>
            <pc:docMk/>
            <pc:sldMk cId="2283177987" sldId="261"/>
            <ac:graphicFrameMk id="20" creationId="{1917DFBF-2553-E4CE-F03B-588D2DFC4FC0}"/>
          </ac:graphicFrameMkLst>
        </pc:graphicFrameChg>
        <pc:graphicFrameChg chg="del mod modGraphic">
          <ac:chgData name="Hussain Chizari" userId="6765f49b-33bb-46a4-b111-96cc97a60355" providerId="ADAL" clId="{C950FAE5-D519-4AFF-8706-C309EB82279D}" dt="2026-06-06T08:46:31.903" v="1593" actId="478"/>
          <ac:graphicFrameMkLst>
            <pc:docMk/>
            <pc:sldMk cId="2283177987" sldId="261"/>
            <ac:graphicFrameMk id="21" creationId="{450072B0-AE87-AF0C-D2E7-836FFC4B2DD4}"/>
          </ac:graphicFrameMkLst>
        </pc:graphicFrameChg>
        <pc:picChg chg="add mod modCrop">
          <ac:chgData name="Hussain Chizari" userId="6765f49b-33bb-46a4-b111-96cc97a60355" providerId="ADAL" clId="{C950FAE5-D519-4AFF-8706-C309EB82279D}" dt="2026-06-06T10:12:09.199" v="2960" actId="1035"/>
          <ac:picMkLst>
            <pc:docMk/>
            <pc:sldMk cId="2283177987" sldId="261"/>
            <ac:picMk id="4" creationId="{3E374DC8-B8AA-E3DD-52C7-29C404181C57}"/>
          </ac:picMkLst>
        </pc:picChg>
        <pc:picChg chg="add mod modCrop">
          <ac:chgData name="Hussain Chizari" userId="6765f49b-33bb-46a4-b111-96cc97a60355" providerId="ADAL" clId="{C950FAE5-D519-4AFF-8706-C309EB82279D}" dt="2026-06-06T08:48:32.778" v="1609" actId="571"/>
          <ac:picMkLst>
            <pc:docMk/>
            <pc:sldMk cId="2283177987" sldId="261"/>
            <ac:picMk id="5" creationId="{7FE2BDCA-F6C2-C817-A965-1F857DB3D972}"/>
          </ac:picMkLst>
        </pc:picChg>
        <pc:picChg chg="add mod">
          <ac:chgData name="Hussain Chizari" userId="6765f49b-33bb-46a4-b111-96cc97a60355" providerId="ADAL" clId="{C950FAE5-D519-4AFF-8706-C309EB82279D}" dt="2026-06-06T08:48:59.430" v="1614" actId="571"/>
          <ac:picMkLst>
            <pc:docMk/>
            <pc:sldMk cId="2283177987" sldId="261"/>
            <ac:picMk id="6" creationId="{28462621-F1D3-90AC-CC53-685F64EE1125}"/>
          </ac:picMkLst>
        </pc:picChg>
        <pc:picChg chg="add mod modCrop">
          <ac:chgData name="Hussain Chizari" userId="6765f49b-33bb-46a4-b111-96cc97a60355" providerId="ADAL" clId="{C950FAE5-D519-4AFF-8706-C309EB82279D}" dt="2026-06-06T10:12:09.199" v="2960" actId="1035"/>
          <ac:picMkLst>
            <pc:docMk/>
            <pc:sldMk cId="2283177987" sldId="261"/>
            <ac:picMk id="7" creationId="{72325A97-BC30-AEC1-CDBC-6225604E03A0}"/>
          </ac:picMkLst>
        </pc:picChg>
        <pc:cxnChg chg="del mod">
          <ac:chgData name="Hussain Chizari" userId="6765f49b-33bb-46a4-b111-96cc97a60355" providerId="ADAL" clId="{C950FAE5-D519-4AFF-8706-C309EB82279D}" dt="2026-06-06T08:46:31.903" v="1593" actId="478"/>
          <ac:cxnSpMkLst>
            <pc:docMk/>
            <pc:sldMk cId="2283177987" sldId="261"/>
            <ac:cxnSpMk id="19" creationId="{FA6589D0-8421-12F0-16D3-B7E1E0290B2B}"/>
          </ac:cxnSpMkLst>
        </pc:cxnChg>
        <pc:cxnChg chg="del mod">
          <ac:chgData name="Hussain Chizari" userId="6765f49b-33bb-46a4-b111-96cc97a60355" providerId="ADAL" clId="{C950FAE5-D519-4AFF-8706-C309EB82279D}" dt="2026-06-06T08:46:31.903" v="1593" actId="478"/>
          <ac:cxnSpMkLst>
            <pc:docMk/>
            <pc:sldMk cId="2283177987" sldId="261"/>
            <ac:cxnSpMk id="23" creationId="{3EDD0D2A-67EB-D18A-44EF-CF02444A540D}"/>
          </ac:cxnSpMkLst>
        </pc:cxnChg>
        <pc:cxnChg chg="del mod">
          <ac:chgData name="Hussain Chizari" userId="6765f49b-33bb-46a4-b111-96cc97a60355" providerId="ADAL" clId="{C950FAE5-D519-4AFF-8706-C309EB82279D}" dt="2026-06-06T08:46:31.903" v="1593" actId="478"/>
          <ac:cxnSpMkLst>
            <pc:docMk/>
            <pc:sldMk cId="2283177987" sldId="261"/>
            <ac:cxnSpMk id="24" creationId="{3B758885-F396-A011-DFC0-81B20F4CCEBD}"/>
          </ac:cxnSpMkLst>
        </pc:cxnChg>
      </pc:sldChg>
      <pc:sldChg chg="addSp delSp modSp add mod ord delAnim modAnim">
        <pc:chgData name="Hussain Chizari" userId="6765f49b-33bb-46a4-b111-96cc97a60355" providerId="ADAL" clId="{C950FAE5-D519-4AFF-8706-C309EB82279D}" dt="2026-06-05T18:57:21.124" v="926" actId="14100"/>
        <pc:sldMkLst>
          <pc:docMk/>
          <pc:sldMk cId="2440020805" sldId="262"/>
        </pc:sldMkLst>
        <pc:spChg chg="add mod">
          <ac:chgData name="Hussain Chizari" userId="6765f49b-33bb-46a4-b111-96cc97a60355" providerId="ADAL" clId="{C950FAE5-D519-4AFF-8706-C309EB82279D}" dt="2026-06-05T18:57:21.124" v="926" actId="14100"/>
          <ac:spMkLst>
            <pc:docMk/>
            <pc:sldMk cId="2440020805" sldId="262"/>
            <ac:spMk id="2" creationId="{48FC9655-7170-82A9-20B1-220372FBC5D9}"/>
          </ac:spMkLst>
        </pc:spChg>
        <pc:spChg chg="add mod">
          <ac:chgData name="Hussain Chizari" userId="6765f49b-33bb-46a4-b111-96cc97a60355" providerId="ADAL" clId="{C950FAE5-D519-4AFF-8706-C309EB82279D}" dt="2026-06-05T17:42:10.419" v="666" actId="14100"/>
          <ac:spMkLst>
            <pc:docMk/>
            <pc:sldMk cId="2440020805" sldId="262"/>
            <ac:spMk id="4" creationId="{F2260562-6EC2-EE28-DDC5-6C1E19CDA152}"/>
          </ac:spMkLst>
        </pc:spChg>
        <pc:spChg chg="add mod">
          <ac:chgData name="Hussain Chizari" userId="6765f49b-33bb-46a4-b111-96cc97a60355" providerId="ADAL" clId="{C950FAE5-D519-4AFF-8706-C309EB82279D}" dt="2026-06-04T14:00:06.946" v="490" actId="14100"/>
          <ac:spMkLst>
            <pc:docMk/>
            <pc:sldMk cId="2440020805" sldId="262"/>
            <ac:spMk id="5" creationId="{10DC0F88-D8BD-42D1-AB01-907AAA91C287}"/>
          </ac:spMkLst>
        </pc:spChg>
        <pc:spChg chg="add mod">
          <ac:chgData name="Hussain Chizari" userId="6765f49b-33bb-46a4-b111-96cc97a60355" providerId="ADAL" clId="{C950FAE5-D519-4AFF-8706-C309EB82279D}" dt="2026-06-04T14:00:09.623" v="491" actId="1076"/>
          <ac:spMkLst>
            <pc:docMk/>
            <pc:sldMk cId="2440020805" sldId="262"/>
            <ac:spMk id="6" creationId="{A4C46188-367F-692E-3A1C-61F9B4D54BA3}"/>
          </ac:spMkLst>
        </pc:spChg>
      </pc:sldChg>
      <pc:sldChg chg="addSp delSp modSp add mod ord delAnim modAnim">
        <pc:chgData name="Hussain Chizari" userId="6765f49b-33bb-46a4-b111-96cc97a60355" providerId="ADAL" clId="{C950FAE5-D519-4AFF-8706-C309EB82279D}" dt="2026-06-06T09:47:40.075" v="2731" actId="20577"/>
        <pc:sldMkLst>
          <pc:docMk/>
          <pc:sldMk cId="604157784" sldId="263"/>
        </pc:sldMkLst>
        <pc:spChg chg="add mod">
          <ac:chgData name="Hussain Chizari" userId="6765f49b-33bb-46a4-b111-96cc97a60355" providerId="ADAL" clId="{C950FAE5-D519-4AFF-8706-C309EB82279D}" dt="2026-06-06T09:47:40.075" v="2731" actId="20577"/>
          <ac:spMkLst>
            <pc:docMk/>
            <pc:sldMk cId="604157784" sldId="263"/>
            <ac:spMk id="8" creationId="{8C9FF6EC-590C-6E50-72BF-A57CA51939EB}"/>
          </ac:spMkLst>
        </pc:spChg>
        <pc:spChg chg="add mod">
          <ac:chgData name="Hussain Chizari" userId="6765f49b-33bb-46a4-b111-96cc97a60355" providerId="ADAL" clId="{C950FAE5-D519-4AFF-8706-C309EB82279D}" dt="2026-06-05T19:02:24.604" v="936" actId="1076"/>
          <ac:spMkLst>
            <pc:docMk/>
            <pc:sldMk cId="604157784" sldId="263"/>
            <ac:spMk id="9" creationId="{1B7106D7-9281-68A5-0228-A5581D5A5720}"/>
          </ac:spMkLst>
        </pc:spChg>
      </pc:sldChg>
      <pc:sldChg chg="addSp delSp modSp add mod addAnim delAnim modAnim">
        <pc:chgData name="Hussain Chizari" userId="6765f49b-33bb-46a4-b111-96cc97a60355" providerId="ADAL" clId="{C950FAE5-D519-4AFF-8706-C309EB82279D}" dt="2026-06-06T18:00:50.660" v="3112" actId="14100"/>
        <pc:sldMkLst>
          <pc:docMk/>
          <pc:sldMk cId="2084867906" sldId="264"/>
        </pc:sldMkLst>
        <pc:spChg chg="add mod">
          <ac:chgData name="Hussain Chizari" userId="6765f49b-33bb-46a4-b111-96cc97a60355" providerId="ADAL" clId="{C950FAE5-D519-4AFF-8706-C309EB82279D}" dt="2026-06-06T18:00:21.548" v="3099" actId="1038"/>
          <ac:spMkLst>
            <pc:docMk/>
            <pc:sldMk cId="2084867906" sldId="264"/>
            <ac:spMk id="3" creationId="{EE6E2567-ACB8-3BC6-B013-A08BEBACAEFE}"/>
          </ac:spMkLst>
        </pc:spChg>
        <pc:spChg chg="add mod">
          <ac:chgData name="Hussain Chizari" userId="6765f49b-33bb-46a4-b111-96cc97a60355" providerId="ADAL" clId="{C950FAE5-D519-4AFF-8706-C309EB82279D}" dt="2026-06-05T18:57:06.639" v="924" actId="255"/>
          <ac:spMkLst>
            <pc:docMk/>
            <pc:sldMk cId="2084867906" sldId="264"/>
            <ac:spMk id="4" creationId="{DBB41925-BE22-7118-2BA6-FF80EEAD1742}"/>
          </ac:spMkLst>
        </pc:spChg>
        <pc:spChg chg="add mod">
          <ac:chgData name="Hussain Chizari" userId="6765f49b-33bb-46a4-b111-96cc97a60355" providerId="ADAL" clId="{C950FAE5-D519-4AFF-8706-C309EB82279D}" dt="2026-06-04T14:08:12.778" v="665" actId="1076"/>
          <ac:spMkLst>
            <pc:docMk/>
            <pc:sldMk cId="2084867906" sldId="264"/>
            <ac:spMk id="6" creationId="{A31F95D1-2272-526B-B651-26FDCBE021C7}"/>
          </ac:spMkLst>
        </pc:spChg>
        <pc:spChg chg="add mod">
          <ac:chgData name="Hussain Chizari" userId="6765f49b-33bb-46a4-b111-96cc97a60355" providerId="ADAL" clId="{C950FAE5-D519-4AFF-8706-C309EB82279D}" dt="2026-06-06T18:00:50.660" v="3112" actId="14100"/>
          <ac:spMkLst>
            <pc:docMk/>
            <pc:sldMk cId="2084867906" sldId="264"/>
            <ac:spMk id="7" creationId="{84A6953E-9453-2AC0-CAFE-A02FF1077430}"/>
          </ac:spMkLst>
        </pc:spChg>
        <pc:spChg chg="add mod">
          <ac:chgData name="Hussain Chizari" userId="6765f49b-33bb-46a4-b111-96cc97a60355" providerId="ADAL" clId="{C950FAE5-D519-4AFF-8706-C309EB82279D}" dt="2026-06-06T18:00:32.285" v="3110" actId="1038"/>
          <ac:spMkLst>
            <pc:docMk/>
            <pc:sldMk cId="2084867906" sldId="264"/>
            <ac:spMk id="8" creationId="{D144D6D7-6B0F-1DA3-A5B9-7E68C48E2DE8}"/>
          </ac:spMkLst>
        </pc:spChg>
        <pc:spChg chg="add mod">
          <ac:chgData name="Hussain Chizari" userId="6765f49b-33bb-46a4-b111-96cc97a60355" providerId="ADAL" clId="{C950FAE5-D519-4AFF-8706-C309EB82279D}" dt="2026-06-04T14:08:12.778" v="665" actId="1076"/>
          <ac:spMkLst>
            <pc:docMk/>
            <pc:sldMk cId="2084867906" sldId="264"/>
            <ac:spMk id="10" creationId="{D74857BF-555B-B6F2-E371-567A2BFC1DFB}"/>
          </ac:spMkLst>
        </pc:spChg>
        <pc:spChg chg="add mod">
          <ac:chgData name="Hussain Chizari" userId="6765f49b-33bb-46a4-b111-96cc97a60355" providerId="ADAL" clId="{C950FAE5-D519-4AFF-8706-C309EB82279D}" dt="2026-06-04T14:08:12.778" v="665" actId="1076"/>
          <ac:spMkLst>
            <pc:docMk/>
            <pc:sldMk cId="2084867906" sldId="264"/>
            <ac:spMk id="11" creationId="{F7E23FD5-16F8-6628-1F0C-D57E1B95FF27}"/>
          </ac:spMkLst>
        </pc:spChg>
        <pc:spChg chg="add mod">
          <ac:chgData name="Hussain Chizari" userId="6765f49b-33bb-46a4-b111-96cc97a60355" providerId="ADAL" clId="{C950FAE5-D519-4AFF-8706-C309EB82279D}" dt="2026-06-04T14:08:12.778" v="665" actId="1076"/>
          <ac:spMkLst>
            <pc:docMk/>
            <pc:sldMk cId="2084867906" sldId="264"/>
            <ac:spMk id="12" creationId="{89137A01-A402-BAB9-3519-1F013ADD7EB8}"/>
          </ac:spMkLst>
        </pc:spChg>
        <pc:spChg chg="add mod">
          <ac:chgData name="Hussain Chizari" userId="6765f49b-33bb-46a4-b111-96cc97a60355" providerId="ADAL" clId="{C950FAE5-D519-4AFF-8706-C309EB82279D}" dt="2026-06-06T17:54:37.584" v="3019" actId="1076"/>
          <ac:spMkLst>
            <pc:docMk/>
            <pc:sldMk cId="2084867906" sldId="264"/>
            <ac:spMk id="13" creationId="{15241BF7-825B-969F-D957-A073D09CF592}"/>
          </ac:spMkLst>
        </pc:spChg>
        <pc:spChg chg="add mod">
          <ac:chgData name="Hussain Chizari" userId="6765f49b-33bb-46a4-b111-96cc97a60355" providerId="ADAL" clId="{C950FAE5-D519-4AFF-8706-C309EB82279D}" dt="2026-06-04T14:08:12.778" v="665" actId="1076"/>
          <ac:spMkLst>
            <pc:docMk/>
            <pc:sldMk cId="2084867906" sldId="264"/>
            <ac:spMk id="18" creationId="{3A41F87B-CFEF-512F-D94C-12EC227AE04E}"/>
          </ac:spMkLst>
        </pc:spChg>
        <pc:spChg chg="add mod">
          <ac:chgData name="Hussain Chizari" userId="6765f49b-33bb-46a4-b111-96cc97a60355" providerId="ADAL" clId="{C950FAE5-D519-4AFF-8706-C309EB82279D}" dt="2026-06-04T14:08:12.778" v="665" actId="1076"/>
          <ac:spMkLst>
            <pc:docMk/>
            <pc:sldMk cId="2084867906" sldId="264"/>
            <ac:spMk id="20" creationId="{DCFB545D-97A9-0561-9493-AD7F49E9E5EE}"/>
          </ac:spMkLst>
        </pc:spChg>
        <pc:spChg chg="add mod">
          <ac:chgData name="Hussain Chizari" userId="6765f49b-33bb-46a4-b111-96cc97a60355" providerId="ADAL" clId="{C950FAE5-D519-4AFF-8706-C309EB82279D}" dt="2026-06-04T14:08:12.778" v="665" actId="1076"/>
          <ac:spMkLst>
            <pc:docMk/>
            <pc:sldMk cId="2084867906" sldId="264"/>
            <ac:spMk id="23" creationId="{CAFC75DD-F039-99BF-FFC5-439E7B67F9F1}"/>
          </ac:spMkLst>
        </pc:spChg>
        <pc:picChg chg="add mod">
          <ac:chgData name="Hussain Chizari" userId="6765f49b-33bb-46a4-b111-96cc97a60355" providerId="ADAL" clId="{C950FAE5-D519-4AFF-8706-C309EB82279D}" dt="2026-06-04T14:08:12.778" v="665" actId="1076"/>
          <ac:picMkLst>
            <pc:docMk/>
            <pc:sldMk cId="2084867906" sldId="264"/>
            <ac:picMk id="5" creationId="{A5AF9885-0E9C-6A09-E5B9-2C7FAF5E8BF4}"/>
          </ac:picMkLst>
        </pc:picChg>
        <pc:cxnChg chg="add mod">
          <ac:chgData name="Hussain Chizari" userId="6765f49b-33bb-46a4-b111-96cc97a60355" providerId="ADAL" clId="{C950FAE5-D519-4AFF-8706-C309EB82279D}" dt="2026-06-04T14:04:16.481" v="618" actId="14100"/>
          <ac:cxnSpMkLst>
            <pc:docMk/>
            <pc:sldMk cId="2084867906" sldId="264"/>
            <ac:cxnSpMk id="9" creationId="{63F72C51-7F62-B7DB-3D43-FBBC2C5CD6A8}"/>
          </ac:cxnSpMkLst>
        </pc:cxnChg>
        <pc:cxnChg chg="mod">
          <ac:chgData name="Hussain Chizari" userId="6765f49b-33bb-46a4-b111-96cc97a60355" providerId="ADAL" clId="{C950FAE5-D519-4AFF-8706-C309EB82279D}" dt="2026-06-06T17:54:37.584" v="3019" actId="1076"/>
          <ac:cxnSpMkLst>
            <pc:docMk/>
            <pc:sldMk cId="2084867906" sldId="264"/>
            <ac:cxnSpMk id="14" creationId="{C9BB02F5-A69A-AF75-C7F6-59FF9A9454D8}"/>
          </ac:cxnSpMkLst>
        </pc:cxnChg>
        <pc:cxnChg chg="mod">
          <ac:chgData name="Hussain Chizari" userId="6765f49b-33bb-46a4-b111-96cc97a60355" providerId="ADAL" clId="{C950FAE5-D519-4AFF-8706-C309EB82279D}" dt="2026-06-06T17:54:37.584" v="3019" actId="1076"/>
          <ac:cxnSpMkLst>
            <pc:docMk/>
            <pc:sldMk cId="2084867906" sldId="264"/>
            <ac:cxnSpMk id="15" creationId="{671261E9-6417-44EF-33CC-51A70FF87E74}"/>
          </ac:cxnSpMkLst>
        </pc:cxnChg>
        <pc:cxnChg chg="mod">
          <ac:chgData name="Hussain Chizari" userId="6765f49b-33bb-46a4-b111-96cc97a60355" providerId="ADAL" clId="{C950FAE5-D519-4AFF-8706-C309EB82279D}" dt="2026-06-04T14:05:03.474" v="627" actId="1582"/>
          <ac:cxnSpMkLst>
            <pc:docMk/>
            <pc:sldMk cId="2084867906" sldId="264"/>
            <ac:cxnSpMk id="19" creationId="{0FAD83DE-8047-AA7B-55A7-43AB66D9B3DE}"/>
          </ac:cxnSpMkLst>
        </pc:cxnChg>
        <pc:cxnChg chg="mod">
          <ac:chgData name="Hussain Chizari" userId="6765f49b-33bb-46a4-b111-96cc97a60355" providerId="ADAL" clId="{C950FAE5-D519-4AFF-8706-C309EB82279D}" dt="2026-06-04T14:03:55.557" v="612" actId="1582"/>
          <ac:cxnSpMkLst>
            <pc:docMk/>
            <pc:sldMk cId="2084867906" sldId="264"/>
            <ac:cxnSpMk id="21" creationId="{B689F950-D21B-525F-0892-786ABECBF35D}"/>
          </ac:cxnSpMkLst>
        </pc:cxnChg>
        <pc:cxnChg chg="add mod">
          <ac:chgData name="Hussain Chizari" userId="6765f49b-33bb-46a4-b111-96cc97a60355" providerId="ADAL" clId="{C950FAE5-D519-4AFF-8706-C309EB82279D}" dt="2026-06-04T14:07:10.609" v="651" actId="14100"/>
          <ac:cxnSpMkLst>
            <pc:docMk/>
            <pc:sldMk cId="2084867906" sldId="264"/>
            <ac:cxnSpMk id="41" creationId="{188FB795-0210-03B4-8989-BCA1CFF5764F}"/>
          </ac:cxnSpMkLst>
        </pc:cxnChg>
        <pc:cxnChg chg="add mod">
          <ac:chgData name="Hussain Chizari" userId="6765f49b-33bb-46a4-b111-96cc97a60355" providerId="ADAL" clId="{C950FAE5-D519-4AFF-8706-C309EB82279D}" dt="2026-06-04T14:07:42.169" v="657" actId="14100"/>
          <ac:cxnSpMkLst>
            <pc:docMk/>
            <pc:sldMk cId="2084867906" sldId="264"/>
            <ac:cxnSpMk id="44" creationId="{8B851D77-8D07-EA0C-A1A5-50D3AD42E440}"/>
          </ac:cxnSpMkLst>
        </pc:cxnChg>
      </pc:sldChg>
      <pc:sldChg chg="addSp delSp modSp add mod delAnim modAnim">
        <pc:chgData name="Hussain Chizari" userId="6765f49b-33bb-46a4-b111-96cc97a60355" providerId="ADAL" clId="{C950FAE5-D519-4AFF-8706-C309EB82279D}" dt="2026-06-06T09:47:07.249" v="2726"/>
        <pc:sldMkLst>
          <pc:docMk/>
          <pc:sldMk cId="1554997696" sldId="265"/>
        </pc:sldMkLst>
        <pc:spChg chg="add mod">
          <ac:chgData name="Hussain Chizari" userId="6765f49b-33bb-46a4-b111-96cc97a60355" providerId="ADAL" clId="{C950FAE5-D519-4AFF-8706-C309EB82279D}" dt="2026-06-05T17:49:04.238" v="698" actId="12788"/>
          <ac:spMkLst>
            <pc:docMk/>
            <pc:sldMk cId="1554997696" sldId="265"/>
            <ac:spMk id="2" creationId="{32CFB668-9ECC-C05D-7A16-E91F8006D14C}"/>
          </ac:spMkLst>
        </pc:spChg>
        <pc:spChg chg="mod">
          <ac:chgData name="Hussain Chizari" userId="6765f49b-33bb-46a4-b111-96cc97a60355" providerId="ADAL" clId="{C950FAE5-D519-4AFF-8706-C309EB82279D}" dt="2026-06-05T18:56:52.460" v="923" actId="6549"/>
          <ac:spMkLst>
            <pc:docMk/>
            <pc:sldMk cId="1554997696" sldId="265"/>
            <ac:spMk id="4" creationId="{DB9932D9-B33F-434B-DF34-F894649E960B}"/>
          </ac:spMkLst>
        </pc:spChg>
        <pc:spChg chg="add mod">
          <ac:chgData name="Hussain Chizari" userId="6765f49b-33bb-46a4-b111-96cc97a60355" providerId="ADAL" clId="{C950FAE5-D519-4AFF-8706-C309EB82279D}" dt="2026-06-06T09:46:57.695" v="2725" actId="1035"/>
          <ac:spMkLst>
            <pc:docMk/>
            <pc:sldMk cId="1554997696" sldId="265"/>
            <ac:spMk id="7" creationId="{322BBAB1-FFD4-1977-0277-7B0C7C13A978}"/>
          </ac:spMkLst>
        </pc:spChg>
        <pc:spChg chg="add mod">
          <ac:chgData name="Hussain Chizari" userId="6765f49b-33bb-46a4-b111-96cc97a60355" providerId="ADAL" clId="{C950FAE5-D519-4AFF-8706-C309EB82279D}" dt="2026-06-06T09:46:57.695" v="2725" actId="1035"/>
          <ac:spMkLst>
            <pc:docMk/>
            <pc:sldMk cId="1554997696" sldId="265"/>
            <ac:spMk id="12" creationId="{78FE6597-3465-D1A4-422B-72CD580D54B4}"/>
          </ac:spMkLst>
        </pc:spChg>
        <pc:spChg chg="add mod">
          <ac:chgData name="Hussain Chizari" userId="6765f49b-33bb-46a4-b111-96cc97a60355" providerId="ADAL" clId="{C950FAE5-D519-4AFF-8706-C309EB82279D}" dt="2026-06-06T09:46:57.695" v="2725" actId="1035"/>
          <ac:spMkLst>
            <pc:docMk/>
            <pc:sldMk cId="1554997696" sldId="265"/>
            <ac:spMk id="13" creationId="{8F302C66-1B35-4068-F271-11148313A6F2}"/>
          </ac:spMkLst>
        </pc:spChg>
        <pc:spChg chg="add mod">
          <ac:chgData name="Hussain Chizari" userId="6765f49b-33bb-46a4-b111-96cc97a60355" providerId="ADAL" clId="{C950FAE5-D519-4AFF-8706-C309EB82279D}" dt="2026-06-06T09:46:57.695" v="2725" actId="1035"/>
          <ac:spMkLst>
            <pc:docMk/>
            <pc:sldMk cId="1554997696" sldId="265"/>
            <ac:spMk id="16" creationId="{9BED2949-BDB6-CC6D-87F9-BC223217072E}"/>
          </ac:spMkLst>
        </pc:spChg>
        <pc:spChg chg="add mod">
          <ac:chgData name="Hussain Chizari" userId="6765f49b-33bb-46a4-b111-96cc97a60355" providerId="ADAL" clId="{C950FAE5-D519-4AFF-8706-C309EB82279D}" dt="2026-06-06T09:46:57.695" v="2725" actId="1035"/>
          <ac:spMkLst>
            <pc:docMk/>
            <pc:sldMk cId="1554997696" sldId="265"/>
            <ac:spMk id="21" creationId="{6F7107C4-B567-7BFE-0A8D-57E0C4ADA49B}"/>
          </ac:spMkLst>
        </pc:spChg>
        <pc:spChg chg="add mod">
          <ac:chgData name="Hussain Chizari" userId="6765f49b-33bb-46a4-b111-96cc97a60355" providerId="ADAL" clId="{C950FAE5-D519-4AFF-8706-C309EB82279D}" dt="2026-06-06T09:46:57.695" v="2725" actId="1035"/>
          <ac:spMkLst>
            <pc:docMk/>
            <pc:sldMk cId="1554997696" sldId="265"/>
            <ac:spMk id="22" creationId="{0EA72D66-F789-9B69-8B92-F656BDC68C8F}"/>
          </ac:spMkLst>
        </pc:spChg>
        <pc:spChg chg="add mod">
          <ac:chgData name="Hussain Chizari" userId="6765f49b-33bb-46a4-b111-96cc97a60355" providerId="ADAL" clId="{C950FAE5-D519-4AFF-8706-C309EB82279D}" dt="2026-06-05T17:51:22.366" v="760" actId="12789"/>
          <ac:spMkLst>
            <pc:docMk/>
            <pc:sldMk cId="1554997696" sldId="265"/>
            <ac:spMk id="25" creationId="{ABB13569-20A3-69EC-823B-4B0381CA5C80}"/>
          </ac:spMkLst>
        </pc:spChg>
        <pc:spChg chg="add mod">
          <ac:chgData name="Hussain Chizari" userId="6765f49b-33bb-46a4-b111-96cc97a60355" providerId="ADAL" clId="{C950FAE5-D519-4AFF-8706-C309EB82279D}" dt="2026-06-06T09:38:03.391" v="2610" actId="1076"/>
          <ac:spMkLst>
            <pc:docMk/>
            <pc:sldMk cId="1554997696" sldId="265"/>
            <ac:spMk id="29" creationId="{71DEC88C-ECF6-C02C-E27B-357304AA785B}"/>
          </ac:spMkLst>
        </pc:spChg>
        <pc:spChg chg="mod">
          <ac:chgData name="Hussain Chizari" userId="6765f49b-33bb-46a4-b111-96cc97a60355" providerId="ADAL" clId="{C950FAE5-D519-4AFF-8706-C309EB82279D}" dt="2026-06-05T18:40:33.771" v="796" actId="14100"/>
          <ac:spMkLst>
            <pc:docMk/>
            <pc:sldMk cId="1554997696" sldId="265"/>
            <ac:spMk id="31" creationId="{A649B3B4-963E-9B86-C9C9-D3F01082E0A8}"/>
          </ac:spMkLst>
        </pc:spChg>
        <pc:spChg chg="add mod">
          <ac:chgData name="Hussain Chizari" userId="6765f49b-33bb-46a4-b111-96cc97a60355" providerId="ADAL" clId="{C950FAE5-D519-4AFF-8706-C309EB82279D}" dt="2026-06-05T17:53:45.892" v="786" actId="1076"/>
          <ac:spMkLst>
            <pc:docMk/>
            <pc:sldMk cId="1554997696" sldId="265"/>
            <ac:spMk id="32" creationId="{AD1B4CE4-7329-ACFE-A5F4-B3279271DB7F}"/>
          </ac:spMkLst>
        </pc:spChg>
        <pc:spChg chg="add mod">
          <ac:chgData name="Hussain Chizari" userId="6765f49b-33bb-46a4-b111-96cc97a60355" providerId="ADAL" clId="{C950FAE5-D519-4AFF-8706-C309EB82279D}" dt="2026-06-06T09:46:57.695" v="2725" actId="1035"/>
          <ac:spMkLst>
            <pc:docMk/>
            <pc:sldMk cId="1554997696" sldId="265"/>
            <ac:spMk id="33" creationId="{55C361FB-D1FB-77F2-8529-849E49992184}"/>
          </ac:spMkLst>
        </pc:spChg>
        <pc:spChg chg="add mod">
          <ac:chgData name="Hussain Chizari" userId="6765f49b-33bb-46a4-b111-96cc97a60355" providerId="ADAL" clId="{C950FAE5-D519-4AFF-8706-C309EB82279D}" dt="2026-06-05T18:51:07.790" v="872" actId="1076"/>
          <ac:spMkLst>
            <pc:docMk/>
            <pc:sldMk cId="1554997696" sldId="265"/>
            <ac:spMk id="34" creationId="{D3061B63-47B4-5334-53C9-11E974D69E1F}"/>
          </ac:spMkLst>
        </pc:spChg>
        <pc:spChg chg="add mod">
          <ac:chgData name="Hussain Chizari" userId="6765f49b-33bb-46a4-b111-96cc97a60355" providerId="ADAL" clId="{C950FAE5-D519-4AFF-8706-C309EB82279D}" dt="2026-06-05T17:51:41.738" v="774" actId="14100"/>
          <ac:spMkLst>
            <pc:docMk/>
            <pc:sldMk cId="1554997696" sldId="265"/>
            <ac:spMk id="36" creationId="{427F92E7-759A-36FD-2E6E-99384182AB33}"/>
          </ac:spMkLst>
        </pc:spChg>
        <pc:spChg chg="add mod">
          <ac:chgData name="Hussain Chizari" userId="6765f49b-33bb-46a4-b111-96cc97a60355" providerId="ADAL" clId="{C950FAE5-D519-4AFF-8706-C309EB82279D}" dt="2026-06-05T18:51:54.323" v="882" actId="1076"/>
          <ac:spMkLst>
            <pc:docMk/>
            <pc:sldMk cId="1554997696" sldId="265"/>
            <ac:spMk id="38" creationId="{67965E07-C98B-C30A-C597-AC13B5FA6961}"/>
          </ac:spMkLst>
        </pc:spChg>
        <pc:spChg chg="add mod">
          <ac:chgData name="Hussain Chizari" userId="6765f49b-33bb-46a4-b111-96cc97a60355" providerId="ADAL" clId="{C950FAE5-D519-4AFF-8706-C309EB82279D}" dt="2026-06-05T18:45:22.205" v="869" actId="1076"/>
          <ac:spMkLst>
            <pc:docMk/>
            <pc:sldMk cId="1554997696" sldId="265"/>
            <ac:spMk id="39" creationId="{92878184-2169-4FCF-B296-55BB35CB9BC5}"/>
          </ac:spMkLst>
        </pc:spChg>
        <pc:spChg chg="add mod">
          <ac:chgData name="Hussain Chizari" userId="6765f49b-33bb-46a4-b111-96cc97a60355" providerId="ADAL" clId="{C950FAE5-D519-4AFF-8706-C309EB82279D}" dt="2026-06-05T18:41:38.554" v="807" actId="1076"/>
          <ac:spMkLst>
            <pc:docMk/>
            <pc:sldMk cId="1554997696" sldId="265"/>
            <ac:spMk id="40" creationId="{567AA9D3-AE26-195F-1561-DC3CDB896003}"/>
          </ac:spMkLst>
        </pc:spChg>
        <pc:spChg chg="add mod">
          <ac:chgData name="Hussain Chizari" userId="6765f49b-33bb-46a4-b111-96cc97a60355" providerId="ADAL" clId="{C950FAE5-D519-4AFF-8706-C309EB82279D}" dt="2026-06-05T18:41:05.161" v="802" actId="1076"/>
          <ac:spMkLst>
            <pc:docMk/>
            <pc:sldMk cId="1554997696" sldId="265"/>
            <ac:spMk id="41" creationId="{C857D9E7-FB9D-5D54-AB91-3A5D524FCBC8}"/>
          </ac:spMkLst>
        </pc:spChg>
        <pc:picChg chg="mod">
          <ac:chgData name="Hussain Chizari" userId="6765f49b-33bb-46a4-b111-96cc97a60355" providerId="ADAL" clId="{C950FAE5-D519-4AFF-8706-C309EB82279D}" dt="2026-06-05T17:52:03.948" v="778" actId="1076"/>
          <ac:picMkLst>
            <pc:docMk/>
            <pc:sldMk cId="1554997696" sldId="265"/>
            <ac:picMk id="8" creationId="{083558E6-83CE-AD36-F4B9-04B1A7FEC5C3}"/>
          </ac:picMkLst>
        </pc:picChg>
        <pc:cxnChg chg="del mod">
          <ac:chgData name="Hussain Chizari" userId="6765f49b-33bb-46a4-b111-96cc97a60355" providerId="ADAL" clId="{C950FAE5-D519-4AFF-8706-C309EB82279D}" dt="2026-06-05T17:53:29.177" v="784" actId="478"/>
          <ac:cxnSpMkLst>
            <pc:docMk/>
            <pc:sldMk cId="1554997696" sldId="265"/>
            <ac:cxnSpMk id="3" creationId="{74D04243-ABEF-014A-1F02-2012A1CBE2E0}"/>
          </ac:cxnSpMkLst>
        </pc:cxnChg>
        <pc:cxnChg chg="add mod">
          <ac:chgData name="Hussain Chizari" userId="6765f49b-33bb-46a4-b111-96cc97a60355" providerId="ADAL" clId="{C950FAE5-D519-4AFF-8706-C309EB82279D}" dt="2026-06-06T09:46:57.695" v="2725" actId="1035"/>
          <ac:cxnSpMkLst>
            <pc:docMk/>
            <pc:sldMk cId="1554997696" sldId="265"/>
            <ac:cxnSpMk id="5" creationId="{D2B017C6-637F-5241-83C1-78C921AA2F1E}"/>
          </ac:cxnSpMkLst>
        </pc:cxnChg>
        <pc:cxnChg chg="mod">
          <ac:chgData name="Hussain Chizari" userId="6765f49b-33bb-46a4-b111-96cc97a60355" providerId="ADAL" clId="{C950FAE5-D519-4AFF-8706-C309EB82279D}" dt="2026-06-05T17:51:22.366" v="760" actId="12789"/>
          <ac:cxnSpMkLst>
            <pc:docMk/>
            <pc:sldMk cId="1554997696" sldId="265"/>
            <ac:cxnSpMk id="9" creationId="{9B9AF292-3956-3B64-5510-9E4E81ADD079}"/>
          </ac:cxnSpMkLst>
        </pc:cxnChg>
        <pc:cxnChg chg="add mod">
          <ac:chgData name="Hussain Chizari" userId="6765f49b-33bb-46a4-b111-96cc97a60355" providerId="ADAL" clId="{C950FAE5-D519-4AFF-8706-C309EB82279D}" dt="2026-06-06T09:46:57.695" v="2725" actId="1035"/>
          <ac:cxnSpMkLst>
            <pc:docMk/>
            <pc:sldMk cId="1554997696" sldId="265"/>
            <ac:cxnSpMk id="14" creationId="{4036E8E0-42AF-E765-9381-91C16C7F9868}"/>
          </ac:cxnSpMkLst>
        </pc:cxnChg>
        <pc:cxnChg chg="add mod">
          <ac:chgData name="Hussain Chizari" userId="6765f49b-33bb-46a4-b111-96cc97a60355" providerId="ADAL" clId="{C950FAE5-D519-4AFF-8706-C309EB82279D}" dt="2026-06-05T18:51:14.999" v="873" actId="14100"/>
          <ac:cxnSpMkLst>
            <pc:docMk/>
            <pc:sldMk cId="1554997696" sldId="265"/>
            <ac:cxnSpMk id="17" creationId="{D810C6C5-2D82-80BB-DF4D-D50B5E4583A5}"/>
          </ac:cxnSpMkLst>
        </pc:cxnChg>
        <pc:cxnChg chg="add mod">
          <ac:chgData name="Hussain Chizari" userId="6765f49b-33bb-46a4-b111-96cc97a60355" providerId="ADAL" clId="{C950FAE5-D519-4AFF-8706-C309EB82279D}" dt="2026-06-06T09:46:57.695" v="2725" actId="1035"/>
          <ac:cxnSpMkLst>
            <pc:docMk/>
            <pc:sldMk cId="1554997696" sldId="265"/>
            <ac:cxnSpMk id="18" creationId="{5DE1489C-1636-78D5-D0AC-3F8F8685DD7E}"/>
          </ac:cxnSpMkLst>
        </pc:cxnChg>
        <pc:cxnChg chg="add mod">
          <ac:chgData name="Hussain Chizari" userId="6765f49b-33bb-46a4-b111-96cc97a60355" providerId="ADAL" clId="{C950FAE5-D519-4AFF-8706-C309EB82279D}" dt="2026-06-05T18:40:57.045" v="801" actId="14100"/>
          <ac:cxnSpMkLst>
            <pc:docMk/>
            <pc:sldMk cId="1554997696" sldId="265"/>
            <ac:cxnSpMk id="20" creationId="{49B48287-3CAA-E4A6-3970-D4C0D74990C2}"/>
          </ac:cxnSpMkLst>
        </pc:cxnChg>
        <pc:cxnChg chg="add mod">
          <ac:chgData name="Hussain Chizari" userId="6765f49b-33bb-46a4-b111-96cc97a60355" providerId="ADAL" clId="{C950FAE5-D519-4AFF-8706-C309EB82279D}" dt="2026-06-05T18:41:15.774" v="804" actId="14100"/>
          <ac:cxnSpMkLst>
            <pc:docMk/>
            <pc:sldMk cId="1554997696" sldId="265"/>
            <ac:cxnSpMk id="23" creationId="{92E88139-E4CE-4C31-31B8-AC305B8358D4}"/>
          </ac:cxnSpMkLst>
        </pc:cxnChg>
        <pc:cxnChg chg="mod">
          <ac:chgData name="Hussain Chizari" userId="6765f49b-33bb-46a4-b111-96cc97a60355" providerId="ADAL" clId="{C950FAE5-D519-4AFF-8706-C309EB82279D}" dt="2026-06-05T17:49:04.238" v="698" actId="12788"/>
          <ac:cxnSpMkLst>
            <pc:docMk/>
            <pc:sldMk cId="1554997696" sldId="265"/>
            <ac:cxnSpMk id="24" creationId="{780E327A-30F2-43F0-E179-05B03CA487DD}"/>
          </ac:cxnSpMkLst>
        </pc:cxnChg>
        <pc:cxnChg chg="mod">
          <ac:chgData name="Hussain Chizari" userId="6765f49b-33bb-46a4-b111-96cc97a60355" providerId="ADAL" clId="{C950FAE5-D519-4AFF-8706-C309EB82279D}" dt="2026-06-05T18:46:25.543" v="871" actId="208"/>
          <ac:cxnSpMkLst>
            <pc:docMk/>
            <pc:sldMk cId="1554997696" sldId="265"/>
            <ac:cxnSpMk id="26" creationId="{A77848A8-B8AC-6363-7343-2CF6C1301ADF}"/>
          </ac:cxnSpMkLst>
        </pc:cxnChg>
        <pc:cxnChg chg="mod">
          <ac:chgData name="Hussain Chizari" userId="6765f49b-33bb-46a4-b111-96cc97a60355" providerId="ADAL" clId="{C950FAE5-D519-4AFF-8706-C309EB82279D}" dt="2026-06-05T18:46:25.543" v="871" actId="208"/>
          <ac:cxnSpMkLst>
            <pc:docMk/>
            <pc:sldMk cId="1554997696" sldId="265"/>
            <ac:cxnSpMk id="27" creationId="{31989D3D-1319-0C42-15E9-68587C0A041F}"/>
          </ac:cxnSpMkLst>
        </pc:cxnChg>
        <pc:cxnChg chg="mod">
          <ac:chgData name="Hussain Chizari" userId="6765f49b-33bb-46a4-b111-96cc97a60355" providerId="ADAL" clId="{C950FAE5-D519-4AFF-8706-C309EB82279D}" dt="2026-06-05T18:46:25.543" v="871" actId="208"/>
          <ac:cxnSpMkLst>
            <pc:docMk/>
            <pc:sldMk cId="1554997696" sldId="265"/>
            <ac:cxnSpMk id="28" creationId="{A5017760-328C-2D2E-8DBA-12CF440BC249}"/>
          </ac:cxnSpMkLst>
        </pc:cxnChg>
        <pc:cxnChg chg="mod">
          <ac:chgData name="Hussain Chizari" userId="6765f49b-33bb-46a4-b111-96cc97a60355" providerId="ADAL" clId="{C950FAE5-D519-4AFF-8706-C309EB82279D}" dt="2026-06-06T09:38:13.218" v="2612" actId="14100"/>
          <ac:cxnSpMkLst>
            <pc:docMk/>
            <pc:sldMk cId="1554997696" sldId="265"/>
            <ac:cxnSpMk id="30" creationId="{F40B501D-B2F7-F735-CF3D-4EC11A77CB0A}"/>
          </ac:cxnSpMkLst>
        </pc:cxnChg>
        <pc:cxnChg chg="del mod">
          <ac:chgData name="Hussain Chizari" userId="6765f49b-33bb-46a4-b111-96cc97a60355" providerId="ADAL" clId="{C950FAE5-D519-4AFF-8706-C309EB82279D}" dt="2026-06-05T18:40:40.380" v="798" actId="478"/>
          <ac:cxnSpMkLst>
            <pc:docMk/>
            <pc:sldMk cId="1554997696" sldId="265"/>
            <ac:cxnSpMk id="33" creationId="{1A2A334B-5EA6-E582-3202-8526045EA0A1}"/>
          </ac:cxnSpMkLst>
        </pc:cxnChg>
        <pc:cxnChg chg="del mod">
          <ac:chgData name="Hussain Chizari" userId="6765f49b-33bb-46a4-b111-96cc97a60355" providerId="ADAL" clId="{C950FAE5-D519-4AFF-8706-C309EB82279D}" dt="2026-06-05T18:40:38.685" v="797" actId="478"/>
          <ac:cxnSpMkLst>
            <pc:docMk/>
            <pc:sldMk cId="1554997696" sldId="265"/>
            <ac:cxnSpMk id="35" creationId="{A502CB66-4433-245A-E937-FB2587A1D96A}"/>
          </ac:cxnSpMkLst>
        </pc:cxnChg>
        <pc:cxnChg chg="mod">
          <ac:chgData name="Hussain Chizari" userId="6765f49b-33bb-46a4-b111-96cc97a60355" providerId="ADAL" clId="{C950FAE5-D519-4AFF-8706-C309EB82279D}" dt="2026-06-05T17:51:57.876" v="776" actId="1582"/>
          <ac:cxnSpMkLst>
            <pc:docMk/>
            <pc:sldMk cId="1554997696" sldId="265"/>
            <ac:cxnSpMk id="37" creationId="{99AB32C4-0B63-3401-16EC-D0B77A4FD86D}"/>
          </ac:cxnSpMkLst>
        </pc:cxnChg>
        <pc:cxnChg chg="add del mod">
          <ac:chgData name="Hussain Chizari" userId="6765f49b-33bb-46a4-b111-96cc97a60355" providerId="ADAL" clId="{C950FAE5-D519-4AFF-8706-C309EB82279D}" dt="2026-06-05T18:44:54.013" v="861" actId="478"/>
          <ac:cxnSpMkLst>
            <pc:docMk/>
            <pc:sldMk cId="1554997696" sldId="265"/>
            <ac:cxnSpMk id="48" creationId="{4C0A5C50-6106-17D3-713C-6E30ED499551}"/>
          </ac:cxnSpMkLst>
        </pc:cxnChg>
        <pc:cxnChg chg="add mod">
          <ac:chgData name="Hussain Chizari" userId="6765f49b-33bb-46a4-b111-96cc97a60355" providerId="ADAL" clId="{C950FAE5-D519-4AFF-8706-C309EB82279D}" dt="2026-06-05T18:54:23.294" v="886" actId="14100"/>
          <ac:cxnSpMkLst>
            <pc:docMk/>
            <pc:sldMk cId="1554997696" sldId="265"/>
            <ac:cxnSpMk id="52" creationId="{8A6F36A2-FDE5-AC04-F8F9-39629DF16697}"/>
          </ac:cxnSpMkLst>
        </pc:cxnChg>
      </pc:sldChg>
      <pc:sldChg chg="addSp delSp modSp add mod addAnim delAnim modAnim">
        <pc:chgData name="Hussain Chizari" userId="6765f49b-33bb-46a4-b111-96cc97a60355" providerId="ADAL" clId="{C950FAE5-D519-4AFF-8706-C309EB82279D}" dt="2026-06-05T19:34:59.161" v="1004"/>
        <pc:sldMkLst>
          <pc:docMk/>
          <pc:sldMk cId="1693299340" sldId="266"/>
        </pc:sldMkLst>
        <pc:spChg chg="add del mod">
          <ac:chgData name="Hussain Chizari" userId="6765f49b-33bb-46a4-b111-96cc97a60355" providerId="ADAL" clId="{C950FAE5-D519-4AFF-8706-C309EB82279D}" dt="2026-06-05T19:06:03.784" v="944" actId="478"/>
          <ac:spMkLst>
            <pc:docMk/>
            <pc:sldMk cId="1693299340" sldId="266"/>
            <ac:spMk id="4" creationId="{5387FD9C-6106-0786-7287-6C95F35A0264}"/>
          </ac:spMkLst>
        </pc:spChg>
        <pc:spChg chg="add mod">
          <ac:chgData name="Hussain Chizari" userId="6765f49b-33bb-46a4-b111-96cc97a60355" providerId="ADAL" clId="{C950FAE5-D519-4AFF-8706-C309EB82279D}" dt="2026-06-05T19:21:05.772" v="964" actId="1076"/>
          <ac:spMkLst>
            <pc:docMk/>
            <pc:sldMk cId="1693299340" sldId="266"/>
            <ac:spMk id="6" creationId="{B769FD7C-76AE-2F50-E986-F90A6C65A6D3}"/>
          </ac:spMkLst>
        </pc:spChg>
        <pc:spChg chg="add mod">
          <ac:chgData name="Hussain Chizari" userId="6765f49b-33bb-46a4-b111-96cc97a60355" providerId="ADAL" clId="{C950FAE5-D519-4AFF-8706-C309EB82279D}" dt="2026-06-05T19:21:51.616" v="971" actId="1076"/>
          <ac:spMkLst>
            <pc:docMk/>
            <pc:sldMk cId="1693299340" sldId="266"/>
            <ac:spMk id="7" creationId="{23531F79-BFD5-4A26-D098-5C8A2144B502}"/>
          </ac:spMkLst>
        </pc:spChg>
        <pc:spChg chg="add mod">
          <ac:chgData name="Hussain Chizari" userId="6765f49b-33bb-46a4-b111-96cc97a60355" providerId="ADAL" clId="{C950FAE5-D519-4AFF-8706-C309EB82279D}" dt="2026-06-05T19:22:10.778" v="975" actId="1076"/>
          <ac:spMkLst>
            <pc:docMk/>
            <pc:sldMk cId="1693299340" sldId="266"/>
            <ac:spMk id="10" creationId="{32A72364-5628-FBE1-8014-9719E9F1F484}"/>
          </ac:spMkLst>
        </pc:spChg>
        <pc:spChg chg="add mod">
          <ac:chgData name="Hussain Chizari" userId="6765f49b-33bb-46a4-b111-96cc97a60355" providerId="ADAL" clId="{C950FAE5-D519-4AFF-8706-C309EB82279D}" dt="2026-06-05T19:21:19.761" v="967" actId="1076"/>
          <ac:spMkLst>
            <pc:docMk/>
            <pc:sldMk cId="1693299340" sldId="266"/>
            <ac:spMk id="11" creationId="{49DDE6CF-09EA-04E9-EAE8-099514509389}"/>
          </ac:spMkLst>
        </pc:spChg>
        <pc:spChg chg="add del mod">
          <ac:chgData name="Hussain Chizari" userId="6765f49b-33bb-46a4-b111-96cc97a60355" providerId="ADAL" clId="{C950FAE5-D519-4AFF-8706-C309EB82279D}" dt="2026-06-05T19:19:40.680" v="952" actId="478"/>
          <ac:spMkLst>
            <pc:docMk/>
            <pc:sldMk cId="1693299340" sldId="266"/>
            <ac:spMk id="12" creationId="{421CF94E-B53B-6BA0-6767-A3A63A7A3AC1}"/>
          </ac:spMkLst>
        </pc:spChg>
        <pc:spChg chg="ord">
          <ac:chgData name="Hussain Chizari" userId="6765f49b-33bb-46a4-b111-96cc97a60355" providerId="ADAL" clId="{C950FAE5-D519-4AFF-8706-C309EB82279D}" dt="2026-06-05T19:20:42.101" v="961" actId="167"/>
          <ac:spMkLst>
            <pc:docMk/>
            <pc:sldMk cId="1693299340" sldId="266"/>
            <ac:spMk id="180" creationId="{A361404E-9FD7-9EC1-6F7D-EC6F2E6FB99B}"/>
          </ac:spMkLst>
        </pc:spChg>
        <pc:spChg chg="ord">
          <ac:chgData name="Hussain Chizari" userId="6765f49b-33bb-46a4-b111-96cc97a60355" providerId="ADAL" clId="{C950FAE5-D519-4AFF-8706-C309EB82279D}" dt="2026-06-05T19:20:22.469" v="959" actId="167"/>
          <ac:spMkLst>
            <pc:docMk/>
            <pc:sldMk cId="1693299340" sldId="266"/>
            <ac:spMk id="182" creationId="{92F363EF-E3D8-84E4-D434-E939FF456313}"/>
          </ac:spMkLst>
        </pc:spChg>
        <pc:spChg chg="mod">
          <ac:chgData name="Hussain Chizari" userId="6765f49b-33bb-46a4-b111-96cc97a60355" providerId="ADAL" clId="{C950FAE5-D519-4AFF-8706-C309EB82279D}" dt="2026-06-05T19:06:26.718" v="947" actId="338"/>
          <ac:spMkLst>
            <pc:docMk/>
            <pc:sldMk cId="1693299340" sldId="266"/>
            <ac:spMk id="3680" creationId="{43FC03E4-3950-F65B-B548-A9034668C73F}"/>
          </ac:spMkLst>
        </pc:spChg>
        <pc:spChg chg="mod">
          <ac:chgData name="Hussain Chizari" userId="6765f49b-33bb-46a4-b111-96cc97a60355" providerId="ADAL" clId="{C950FAE5-D519-4AFF-8706-C309EB82279D}" dt="2026-06-05T19:06:26.718" v="947" actId="338"/>
          <ac:spMkLst>
            <pc:docMk/>
            <pc:sldMk cId="1693299340" sldId="266"/>
            <ac:spMk id="3737" creationId="{20F6EF27-E5EE-4BBC-371B-FA70AF512737}"/>
          </ac:spMkLst>
        </pc:spChg>
        <pc:spChg chg="mod">
          <ac:chgData name="Hussain Chizari" userId="6765f49b-33bb-46a4-b111-96cc97a60355" providerId="ADAL" clId="{C950FAE5-D519-4AFF-8706-C309EB82279D}" dt="2026-06-05T19:06:26.718" v="947" actId="338"/>
          <ac:spMkLst>
            <pc:docMk/>
            <pc:sldMk cId="1693299340" sldId="266"/>
            <ac:spMk id="3747" creationId="{0428EB9B-099C-8DB1-C49D-05F5CB9515CA}"/>
          </ac:spMkLst>
        </pc:spChg>
        <pc:spChg chg="mod">
          <ac:chgData name="Hussain Chizari" userId="6765f49b-33bb-46a4-b111-96cc97a60355" providerId="ADAL" clId="{C950FAE5-D519-4AFF-8706-C309EB82279D}" dt="2026-06-05T19:06:26.718" v="947" actId="338"/>
          <ac:spMkLst>
            <pc:docMk/>
            <pc:sldMk cId="1693299340" sldId="266"/>
            <ac:spMk id="3800" creationId="{93F8B92F-0761-F937-F9FC-AE32F217E36A}"/>
          </ac:spMkLst>
        </pc:spChg>
        <pc:spChg chg="mod">
          <ac:chgData name="Hussain Chizari" userId="6765f49b-33bb-46a4-b111-96cc97a60355" providerId="ADAL" clId="{C950FAE5-D519-4AFF-8706-C309EB82279D}" dt="2026-06-05T19:06:26.718" v="947" actId="338"/>
          <ac:spMkLst>
            <pc:docMk/>
            <pc:sldMk cId="1693299340" sldId="266"/>
            <ac:spMk id="4204" creationId="{FF3B7F08-7925-DB87-60A2-B75238AA8C45}"/>
          </ac:spMkLst>
        </pc:spChg>
        <pc:spChg chg="mod">
          <ac:chgData name="Hussain Chizari" userId="6765f49b-33bb-46a4-b111-96cc97a60355" providerId="ADAL" clId="{C950FAE5-D519-4AFF-8706-C309EB82279D}" dt="2026-06-05T19:06:26.718" v="947" actId="338"/>
          <ac:spMkLst>
            <pc:docMk/>
            <pc:sldMk cId="1693299340" sldId="266"/>
            <ac:spMk id="4384" creationId="{48B78429-E9A5-49E9-8925-CFDD11C7C48E}"/>
          </ac:spMkLst>
        </pc:spChg>
        <pc:spChg chg="mod">
          <ac:chgData name="Hussain Chizari" userId="6765f49b-33bb-46a4-b111-96cc97a60355" providerId="ADAL" clId="{C950FAE5-D519-4AFF-8706-C309EB82279D}" dt="2026-06-05T19:06:26.718" v="947" actId="338"/>
          <ac:spMkLst>
            <pc:docMk/>
            <pc:sldMk cId="1693299340" sldId="266"/>
            <ac:spMk id="4935" creationId="{B99A5D38-A8F3-0F47-2950-8950993CBCD5}"/>
          </ac:spMkLst>
        </pc:spChg>
        <pc:spChg chg="mod">
          <ac:chgData name="Hussain Chizari" userId="6765f49b-33bb-46a4-b111-96cc97a60355" providerId="ADAL" clId="{C950FAE5-D519-4AFF-8706-C309EB82279D}" dt="2026-06-05T19:06:26.718" v="947" actId="338"/>
          <ac:spMkLst>
            <pc:docMk/>
            <pc:sldMk cId="1693299340" sldId="266"/>
            <ac:spMk id="5006" creationId="{2FE25964-7EA4-24B9-C833-28C4244A6FCB}"/>
          </ac:spMkLst>
        </pc:spChg>
        <pc:spChg chg="mod">
          <ac:chgData name="Hussain Chizari" userId="6765f49b-33bb-46a4-b111-96cc97a60355" providerId="ADAL" clId="{C950FAE5-D519-4AFF-8706-C309EB82279D}" dt="2026-06-05T19:06:26.718" v="947" actId="338"/>
          <ac:spMkLst>
            <pc:docMk/>
            <pc:sldMk cId="1693299340" sldId="266"/>
            <ac:spMk id="5040" creationId="{2367FBE5-D102-1719-AE24-197C960EB115}"/>
          </ac:spMkLst>
        </pc:spChg>
        <pc:spChg chg="mod">
          <ac:chgData name="Hussain Chizari" userId="6765f49b-33bb-46a4-b111-96cc97a60355" providerId="ADAL" clId="{C950FAE5-D519-4AFF-8706-C309EB82279D}" dt="2026-06-05T19:06:26.718" v="947" actId="338"/>
          <ac:spMkLst>
            <pc:docMk/>
            <pc:sldMk cId="1693299340" sldId="266"/>
            <ac:spMk id="5097" creationId="{64841B62-215C-A3D4-1651-402BE3B186A4}"/>
          </ac:spMkLst>
        </pc:spChg>
        <pc:spChg chg="add mod">
          <ac:chgData name="Hussain Chizari" userId="6765f49b-33bb-46a4-b111-96cc97a60355" providerId="ADAL" clId="{C950FAE5-D519-4AFF-8706-C309EB82279D}" dt="2026-06-05T19:33:25.624" v="995" actId="14100"/>
          <ac:spMkLst>
            <pc:docMk/>
            <pc:sldMk cId="1693299340" sldId="266"/>
            <ac:spMk id="5488" creationId="{89A601EB-54E8-6B54-1D7C-68AF1761D612}"/>
          </ac:spMkLst>
        </pc:spChg>
        <pc:spChg chg="add mod">
          <ac:chgData name="Hussain Chizari" userId="6765f49b-33bb-46a4-b111-96cc97a60355" providerId="ADAL" clId="{C950FAE5-D519-4AFF-8706-C309EB82279D}" dt="2026-06-05T19:33:49.852" v="997" actId="14100"/>
          <ac:spMkLst>
            <pc:docMk/>
            <pc:sldMk cId="1693299340" sldId="266"/>
            <ac:spMk id="5489" creationId="{1F8A768C-7AF0-0C8D-CBC2-D9C804E37CEC}"/>
          </ac:spMkLst>
        </pc:spChg>
        <pc:spChg chg="add mod">
          <ac:chgData name="Hussain Chizari" userId="6765f49b-33bb-46a4-b111-96cc97a60355" providerId="ADAL" clId="{C950FAE5-D519-4AFF-8706-C309EB82279D}" dt="2026-06-05T19:34:50.221" v="1002" actId="1076"/>
          <ac:spMkLst>
            <pc:docMk/>
            <pc:sldMk cId="1693299340" sldId="266"/>
            <ac:spMk id="5490" creationId="{DEC50800-F225-FB05-5555-FF79A96BF90C}"/>
          </ac:spMkLst>
        </pc:spChg>
        <pc:picChg chg="add del mod">
          <ac:chgData name="Hussain Chizari" userId="6765f49b-33bb-46a4-b111-96cc97a60355" providerId="ADAL" clId="{C950FAE5-D519-4AFF-8706-C309EB82279D}" dt="2026-06-05T19:19:26.479" v="949" actId="478"/>
          <ac:picMkLst>
            <pc:docMk/>
            <pc:sldMk cId="1693299340" sldId="266"/>
            <ac:picMk id="5" creationId="{640B8A47-A100-4F0B-9B7F-73DBA1455E10}"/>
          </ac:picMkLst>
        </pc:picChg>
        <pc:picChg chg="ord">
          <ac:chgData name="Hussain Chizari" userId="6765f49b-33bb-46a4-b111-96cc97a60355" providerId="ADAL" clId="{C950FAE5-D519-4AFF-8706-C309EB82279D}" dt="2026-06-05T19:20:32.523" v="960" actId="167"/>
          <ac:picMkLst>
            <pc:docMk/>
            <pc:sldMk cId="1693299340" sldId="266"/>
            <ac:picMk id="181" creationId="{F8E7542D-C2E6-AA8F-88E9-28DBA4610F91}"/>
          </ac:picMkLst>
        </pc:picChg>
        <pc:picChg chg="add mod ord">
          <ac:chgData name="Hussain Chizari" userId="6765f49b-33bb-46a4-b111-96cc97a60355" providerId="ADAL" clId="{C950FAE5-D519-4AFF-8706-C309EB82279D}" dt="2026-06-05T19:20:17.202" v="958" actId="167"/>
          <ac:picMkLst>
            <pc:docMk/>
            <pc:sldMk cId="1693299340" sldId="266"/>
            <ac:picMk id="5480" creationId="{1CE955D4-9AAF-71B7-B547-C99F1847765D}"/>
          </ac:picMkLst>
        </pc:picChg>
        <pc:cxnChg chg="add mod">
          <ac:chgData name="Hussain Chizari" userId="6765f49b-33bb-46a4-b111-96cc97a60355" providerId="ADAL" clId="{C950FAE5-D519-4AFF-8706-C309EB82279D}" dt="2026-06-05T19:29:55.543" v="979" actId="14100"/>
          <ac:cxnSpMkLst>
            <pc:docMk/>
            <pc:sldMk cId="1693299340" sldId="266"/>
            <ac:cxnSpMk id="5482" creationId="{90884CA2-38A1-4266-1121-4767438F5F6C}"/>
          </ac:cxnSpMkLst>
        </pc:cxnChg>
        <pc:cxnChg chg="add mod">
          <ac:chgData name="Hussain Chizari" userId="6765f49b-33bb-46a4-b111-96cc97a60355" providerId="ADAL" clId="{C950FAE5-D519-4AFF-8706-C309EB82279D}" dt="2026-06-05T19:30:11.284" v="983" actId="14100"/>
          <ac:cxnSpMkLst>
            <pc:docMk/>
            <pc:sldMk cId="1693299340" sldId="266"/>
            <ac:cxnSpMk id="5484" creationId="{44E7DA22-FCC6-E104-6C69-428D78FAED95}"/>
          </ac:cxnSpMkLst>
        </pc:cxnChg>
      </pc:sldChg>
      <pc:sldChg chg="addSp delSp modSp add mod ord delAnim modAnim">
        <pc:chgData name="Hussain Chizari" userId="6765f49b-33bb-46a4-b111-96cc97a60355" providerId="ADAL" clId="{C950FAE5-D519-4AFF-8706-C309EB82279D}" dt="2026-06-05T20:01:20.328" v="1291" actId="478"/>
        <pc:sldMkLst>
          <pc:docMk/>
          <pc:sldMk cId="2337323744" sldId="267"/>
        </pc:sldMkLst>
        <pc:spChg chg="add mod">
          <ac:chgData name="Hussain Chizari" userId="6765f49b-33bb-46a4-b111-96cc97a60355" providerId="ADAL" clId="{C950FAE5-D519-4AFF-8706-C309EB82279D}" dt="2026-06-05T19:42:57.714" v="1112" actId="20577"/>
          <ac:spMkLst>
            <pc:docMk/>
            <pc:sldMk cId="2337323744" sldId="267"/>
            <ac:spMk id="2" creationId="{DA6B10B9-4AEF-958C-BB94-0BA237C786DB}"/>
          </ac:spMkLst>
        </pc:spChg>
        <pc:spChg chg="add del mod">
          <ac:chgData name="Hussain Chizari" userId="6765f49b-33bb-46a4-b111-96cc97a60355" providerId="ADAL" clId="{C950FAE5-D519-4AFF-8706-C309EB82279D}" dt="2026-06-05T19:52:05.878" v="1247" actId="478"/>
          <ac:spMkLst>
            <pc:docMk/>
            <pc:sldMk cId="2337323744" sldId="267"/>
            <ac:spMk id="14" creationId="{14AC5B55-313A-0493-1B08-BE4825246F06}"/>
          </ac:spMkLst>
        </pc:spChg>
        <pc:spChg chg="add mod">
          <ac:chgData name="Hussain Chizari" userId="6765f49b-33bb-46a4-b111-96cc97a60355" providerId="ADAL" clId="{C950FAE5-D519-4AFF-8706-C309EB82279D}" dt="2026-06-05T19:51:57.995" v="1245" actId="1076"/>
          <ac:spMkLst>
            <pc:docMk/>
            <pc:sldMk cId="2337323744" sldId="267"/>
            <ac:spMk id="18" creationId="{40C8461B-974E-5AE7-5708-849EEFEA01C5}"/>
          </ac:spMkLst>
        </pc:spChg>
        <pc:spChg chg="add mod">
          <ac:chgData name="Hussain Chizari" userId="6765f49b-33bb-46a4-b111-96cc97a60355" providerId="ADAL" clId="{C950FAE5-D519-4AFF-8706-C309EB82279D}" dt="2026-06-05T19:50:40.464" v="1231" actId="1076"/>
          <ac:spMkLst>
            <pc:docMk/>
            <pc:sldMk cId="2337323744" sldId="267"/>
            <ac:spMk id="21" creationId="{1467ACF0-04D4-4A52-53A5-1963E98FE016}"/>
          </ac:spMkLst>
        </pc:spChg>
        <pc:spChg chg="add mod">
          <ac:chgData name="Hussain Chizari" userId="6765f49b-33bb-46a4-b111-96cc97a60355" providerId="ADAL" clId="{C950FAE5-D519-4AFF-8706-C309EB82279D}" dt="2026-06-05T19:44:57.418" v="1149" actId="1076"/>
          <ac:spMkLst>
            <pc:docMk/>
            <pc:sldMk cId="2337323744" sldId="267"/>
            <ac:spMk id="26" creationId="{2B0F8F87-C92B-51CB-F725-1A81C77F71AB}"/>
          </ac:spMkLst>
        </pc:spChg>
        <pc:spChg chg="add mod">
          <ac:chgData name="Hussain Chizari" userId="6765f49b-33bb-46a4-b111-96cc97a60355" providerId="ADAL" clId="{C950FAE5-D519-4AFF-8706-C309EB82279D}" dt="2026-06-05T19:59:45.423" v="1289" actId="1076"/>
          <ac:spMkLst>
            <pc:docMk/>
            <pc:sldMk cId="2337323744" sldId="267"/>
            <ac:spMk id="28" creationId="{A3061A37-15EA-1341-9F3C-CAFC08DEE479}"/>
          </ac:spMkLst>
        </pc:spChg>
        <pc:spChg chg="add mod">
          <ac:chgData name="Hussain Chizari" userId="6765f49b-33bb-46a4-b111-96cc97a60355" providerId="ADAL" clId="{C950FAE5-D519-4AFF-8706-C309EB82279D}" dt="2026-06-05T19:52:25.996" v="1251" actId="1076"/>
          <ac:spMkLst>
            <pc:docMk/>
            <pc:sldMk cId="2337323744" sldId="267"/>
            <ac:spMk id="29" creationId="{809C5B00-E79B-E824-F7CE-A00CB0804F67}"/>
          </ac:spMkLst>
        </pc:spChg>
        <pc:spChg chg="add mod">
          <ac:chgData name="Hussain Chizari" userId="6765f49b-33bb-46a4-b111-96cc97a60355" providerId="ADAL" clId="{C950FAE5-D519-4AFF-8706-C309EB82279D}" dt="2026-06-05T19:40:50.512" v="1074" actId="1036"/>
          <ac:spMkLst>
            <pc:docMk/>
            <pc:sldMk cId="2337323744" sldId="267"/>
            <ac:spMk id="30" creationId="{F9136EE7-2A0D-DFCD-29A1-C59918A8E47A}"/>
          </ac:spMkLst>
        </pc:spChg>
        <pc:spChg chg="add mod">
          <ac:chgData name="Hussain Chizari" userId="6765f49b-33bb-46a4-b111-96cc97a60355" providerId="ADAL" clId="{C950FAE5-D519-4AFF-8706-C309EB82279D}" dt="2026-06-05T19:43:28.293" v="1116" actId="1076"/>
          <ac:spMkLst>
            <pc:docMk/>
            <pc:sldMk cId="2337323744" sldId="267"/>
            <ac:spMk id="35" creationId="{C23244E6-8D70-1AB6-D7CD-21A58BF60DFB}"/>
          </ac:spMkLst>
        </pc:spChg>
        <pc:picChg chg="add mod">
          <ac:chgData name="Hussain Chizari" userId="6765f49b-33bb-46a4-b111-96cc97a60355" providerId="ADAL" clId="{C950FAE5-D519-4AFF-8706-C309EB82279D}" dt="2026-06-05T19:40:50.512" v="1074" actId="1036"/>
          <ac:picMkLst>
            <pc:docMk/>
            <pc:sldMk cId="2337323744" sldId="267"/>
            <ac:picMk id="15" creationId="{248EA097-7F53-88FD-8C20-D6AF1BAFCCBF}"/>
          </ac:picMkLst>
        </pc:picChg>
        <pc:cxnChg chg="mod">
          <ac:chgData name="Hussain Chizari" userId="6765f49b-33bb-46a4-b111-96cc97a60355" providerId="ADAL" clId="{C950FAE5-D519-4AFF-8706-C309EB82279D}" dt="2026-06-05T19:59:23.893" v="1287" actId="1076"/>
          <ac:cxnSpMkLst>
            <pc:docMk/>
            <pc:sldMk cId="2337323744" sldId="267"/>
            <ac:cxnSpMk id="16" creationId="{FE78ECCF-4FE7-37B4-C31D-A94FB4FC5AA5}"/>
          </ac:cxnSpMkLst>
        </pc:cxnChg>
        <pc:cxnChg chg="mod">
          <ac:chgData name="Hussain Chizari" userId="6765f49b-33bb-46a4-b111-96cc97a60355" providerId="ADAL" clId="{C950FAE5-D519-4AFF-8706-C309EB82279D}" dt="2026-06-05T19:51:25.817" v="1239" actId="14100"/>
          <ac:cxnSpMkLst>
            <pc:docMk/>
            <pc:sldMk cId="2337323744" sldId="267"/>
            <ac:cxnSpMk id="17" creationId="{5421BBE0-9E25-C215-63E9-FD1E70EA3C25}"/>
          </ac:cxnSpMkLst>
        </pc:cxnChg>
        <pc:cxnChg chg="mod">
          <ac:chgData name="Hussain Chizari" userId="6765f49b-33bb-46a4-b111-96cc97a60355" providerId="ADAL" clId="{C950FAE5-D519-4AFF-8706-C309EB82279D}" dt="2026-06-05T19:51:34.463" v="1241" actId="14100"/>
          <ac:cxnSpMkLst>
            <pc:docMk/>
            <pc:sldMk cId="2337323744" sldId="267"/>
            <ac:cxnSpMk id="19" creationId="{9068B2BB-9B91-D57F-9FF3-D37033224863}"/>
          </ac:cxnSpMkLst>
        </pc:cxnChg>
        <pc:cxnChg chg="mod">
          <ac:chgData name="Hussain Chizari" userId="6765f49b-33bb-46a4-b111-96cc97a60355" providerId="ADAL" clId="{C950FAE5-D519-4AFF-8706-C309EB82279D}" dt="2026-06-05T19:59:18.188" v="1286" actId="14100"/>
          <ac:cxnSpMkLst>
            <pc:docMk/>
            <pc:sldMk cId="2337323744" sldId="267"/>
            <ac:cxnSpMk id="20" creationId="{612AE2FF-0025-15A0-986D-D986A3376CA7}"/>
          </ac:cxnSpMkLst>
        </pc:cxnChg>
        <pc:cxnChg chg="add mod">
          <ac:chgData name="Hussain Chizari" userId="6765f49b-33bb-46a4-b111-96cc97a60355" providerId="ADAL" clId="{C950FAE5-D519-4AFF-8706-C309EB82279D}" dt="2026-06-05T19:51:29.959" v="1240" actId="14100"/>
          <ac:cxnSpMkLst>
            <pc:docMk/>
            <pc:sldMk cId="2337323744" sldId="267"/>
            <ac:cxnSpMk id="22" creationId="{D4A6CC14-F2BF-FCCB-B17E-30FF8925C09C}"/>
          </ac:cxnSpMkLst>
        </pc:cxnChg>
        <pc:cxnChg chg="mod">
          <ac:chgData name="Hussain Chizari" userId="6765f49b-33bb-46a4-b111-96cc97a60355" providerId="ADAL" clId="{C950FAE5-D519-4AFF-8706-C309EB82279D}" dt="2026-06-05T19:46:16.760" v="1204" actId="692"/>
          <ac:cxnSpMkLst>
            <pc:docMk/>
            <pc:sldMk cId="2337323744" sldId="267"/>
            <ac:cxnSpMk id="23" creationId="{0E87F60C-81DC-3908-115D-384D5429A4C2}"/>
          </ac:cxnSpMkLst>
        </pc:cxnChg>
        <pc:cxnChg chg="mod">
          <ac:chgData name="Hussain Chizari" userId="6765f49b-33bb-46a4-b111-96cc97a60355" providerId="ADAL" clId="{C950FAE5-D519-4AFF-8706-C309EB82279D}" dt="2026-06-05T19:59:28.635" v="1288" actId="14100"/>
          <ac:cxnSpMkLst>
            <pc:docMk/>
            <pc:sldMk cId="2337323744" sldId="267"/>
            <ac:cxnSpMk id="24" creationId="{2722B939-CCA3-E506-C094-7A7D13540F09}"/>
          </ac:cxnSpMkLst>
        </pc:cxnChg>
        <pc:cxnChg chg="mod">
          <ac:chgData name="Hussain Chizari" userId="6765f49b-33bb-46a4-b111-96cc97a60355" providerId="ADAL" clId="{C950FAE5-D519-4AFF-8706-C309EB82279D}" dt="2026-06-05T19:45:16.055" v="1171" actId="14100"/>
          <ac:cxnSpMkLst>
            <pc:docMk/>
            <pc:sldMk cId="2337323744" sldId="267"/>
            <ac:cxnSpMk id="25" creationId="{F06C4673-39EC-5359-278B-FAF72393E4BD}"/>
          </ac:cxnSpMkLst>
        </pc:cxnChg>
        <pc:cxnChg chg="del mod">
          <ac:chgData name="Hussain Chizari" userId="6765f49b-33bb-46a4-b111-96cc97a60355" providerId="ADAL" clId="{C950FAE5-D519-4AFF-8706-C309EB82279D}" dt="2026-06-05T20:01:20.328" v="1291" actId="478"/>
          <ac:cxnSpMkLst>
            <pc:docMk/>
            <pc:sldMk cId="2337323744" sldId="267"/>
            <ac:cxnSpMk id="27" creationId="{6D9E1DFB-39A4-CBFA-D2B1-1887C05E1559}"/>
          </ac:cxnSpMkLst>
        </pc:cxnChg>
        <pc:cxnChg chg="mod">
          <ac:chgData name="Hussain Chizari" userId="6765f49b-33bb-46a4-b111-96cc97a60355" providerId="ADAL" clId="{C950FAE5-D519-4AFF-8706-C309EB82279D}" dt="2026-06-05T19:54:40.580" v="1258" actId="14100"/>
          <ac:cxnSpMkLst>
            <pc:docMk/>
            <pc:sldMk cId="2337323744" sldId="267"/>
            <ac:cxnSpMk id="31" creationId="{07E44362-8993-C806-1B34-6642ACE1692E}"/>
          </ac:cxnSpMkLst>
        </pc:cxnChg>
        <pc:cxnChg chg="mod">
          <ac:chgData name="Hussain Chizari" userId="6765f49b-33bb-46a4-b111-96cc97a60355" providerId="ADAL" clId="{C950FAE5-D519-4AFF-8706-C309EB82279D}" dt="2026-06-05T20:01:17.867" v="1290" actId="14100"/>
          <ac:cxnSpMkLst>
            <pc:docMk/>
            <pc:sldMk cId="2337323744" sldId="267"/>
            <ac:cxnSpMk id="32" creationId="{572C7560-8DA5-EC1A-F80C-C595A75372A3}"/>
          </ac:cxnSpMkLst>
        </pc:cxnChg>
        <pc:cxnChg chg="mod">
          <ac:chgData name="Hussain Chizari" userId="6765f49b-33bb-46a4-b111-96cc97a60355" providerId="ADAL" clId="{C950FAE5-D519-4AFF-8706-C309EB82279D}" dt="2026-06-05T19:54:32.893" v="1257" actId="14100"/>
          <ac:cxnSpMkLst>
            <pc:docMk/>
            <pc:sldMk cId="2337323744" sldId="267"/>
            <ac:cxnSpMk id="33" creationId="{FDCDACF2-D71B-9C4D-E823-84F658AE130A}"/>
          </ac:cxnSpMkLst>
        </pc:cxnChg>
        <pc:cxnChg chg="mod">
          <ac:chgData name="Hussain Chizari" userId="6765f49b-33bb-46a4-b111-96cc97a60355" providerId="ADAL" clId="{C950FAE5-D519-4AFF-8706-C309EB82279D}" dt="2026-06-05T19:54:26.162" v="1255" actId="14100"/>
          <ac:cxnSpMkLst>
            <pc:docMk/>
            <pc:sldMk cId="2337323744" sldId="267"/>
            <ac:cxnSpMk id="34" creationId="{0AEE8FA9-F883-B71B-8DEB-C6910C4F1FFC}"/>
          </ac:cxnSpMkLst>
        </pc:cxnChg>
      </pc:sldChg>
      <pc:sldChg chg="addSp delSp modSp add mod addAnim delAnim modAnim">
        <pc:chgData name="Hussain Chizari" userId="6765f49b-33bb-46a4-b111-96cc97a60355" providerId="ADAL" clId="{C950FAE5-D519-4AFF-8706-C309EB82279D}" dt="2026-06-06T18:07:12.868" v="3114"/>
        <pc:sldMkLst>
          <pc:docMk/>
          <pc:sldMk cId="1169040660" sldId="268"/>
        </pc:sldMkLst>
        <pc:spChg chg="add del mod">
          <ac:chgData name="Hussain Chizari" userId="6765f49b-33bb-46a4-b111-96cc97a60355" providerId="ADAL" clId="{C950FAE5-D519-4AFF-8706-C309EB82279D}" dt="2026-06-06T10:07:47.971" v="2928" actId="20577"/>
          <ac:spMkLst>
            <pc:docMk/>
            <pc:sldMk cId="1169040660" sldId="268"/>
            <ac:spMk id="2" creationId="{F6595272-0F3A-2F23-C800-8E6051775203}"/>
          </ac:spMkLst>
        </pc:spChg>
        <pc:spChg chg="add mod">
          <ac:chgData name="Hussain Chizari" userId="6765f49b-33bb-46a4-b111-96cc97a60355" providerId="ADAL" clId="{C950FAE5-D519-4AFF-8706-C309EB82279D}" dt="2026-06-06T10:05:00.492" v="2892" actId="1076"/>
          <ac:spMkLst>
            <pc:docMk/>
            <pc:sldMk cId="1169040660" sldId="268"/>
            <ac:spMk id="4" creationId="{BC2FABDA-9F18-0578-EED7-B3690459AE34}"/>
          </ac:spMkLst>
        </pc:spChg>
        <pc:spChg chg="add mod">
          <ac:chgData name="Hussain Chizari" userId="6765f49b-33bb-46a4-b111-96cc97a60355" providerId="ADAL" clId="{C950FAE5-D519-4AFF-8706-C309EB82279D}" dt="2026-06-06T10:05:32.562" v="2895" actId="207"/>
          <ac:spMkLst>
            <pc:docMk/>
            <pc:sldMk cId="1169040660" sldId="268"/>
            <ac:spMk id="8" creationId="{E3918A32-3C85-11F7-DB7A-5CD6A912188A}"/>
          </ac:spMkLst>
        </pc:spChg>
        <pc:spChg chg="mod">
          <ac:chgData name="Hussain Chizari" userId="6765f49b-33bb-46a4-b111-96cc97a60355" providerId="ADAL" clId="{C950FAE5-D519-4AFF-8706-C309EB82279D}" dt="2026-06-06T09:59:04.960" v="2750"/>
          <ac:spMkLst>
            <pc:docMk/>
            <pc:sldMk cId="1169040660" sldId="268"/>
            <ac:spMk id="182" creationId="{0317A029-8F94-C1D6-5FBC-40E3BCE2856A}"/>
          </ac:spMkLst>
        </pc:spChg>
        <pc:picChg chg="add del mod">
          <ac:chgData name="Hussain Chizari" userId="6765f49b-33bb-46a4-b111-96cc97a60355" providerId="ADAL" clId="{C950FAE5-D519-4AFF-8706-C309EB82279D}" dt="2026-06-05T20:27:41.665" v="1298" actId="478"/>
          <ac:picMkLst>
            <pc:docMk/>
            <pc:sldMk cId="1169040660" sldId="268"/>
            <ac:picMk id="3" creationId="{0A20E274-19EF-4C07-53D8-CB915AB70E6D}"/>
          </ac:picMkLst>
        </pc:picChg>
        <pc:picChg chg="add mod modCrop">
          <ac:chgData name="Hussain Chizari" userId="6765f49b-33bb-46a4-b111-96cc97a60355" providerId="ADAL" clId="{C950FAE5-D519-4AFF-8706-C309EB82279D}" dt="2026-06-06T10:04:52.858" v="2890" actId="1076"/>
          <ac:picMkLst>
            <pc:docMk/>
            <pc:sldMk cId="1169040660" sldId="268"/>
            <ac:picMk id="3" creationId="{840F0F1E-E839-FB41-524C-46BA8ADC7B5B}"/>
          </ac:picMkLst>
        </pc:picChg>
        <pc:picChg chg="add mod modCrop">
          <ac:chgData name="Hussain Chizari" userId="6765f49b-33bb-46a4-b111-96cc97a60355" providerId="ADAL" clId="{C950FAE5-D519-4AFF-8706-C309EB82279D}" dt="2026-06-06T10:04:56.083" v="2891" actId="1076"/>
          <ac:picMkLst>
            <pc:docMk/>
            <pc:sldMk cId="1169040660" sldId="268"/>
            <ac:picMk id="5" creationId="{40A0B18B-8054-8478-409D-85F5C534DA69}"/>
          </ac:picMkLst>
        </pc:picChg>
        <pc:picChg chg="add del mod">
          <ac:chgData name="Hussain Chizari" userId="6765f49b-33bb-46a4-b111-96cc97a60355" providerId="ADAL" clId="{C950FAE5-D519-4AFF-8706-C309EB82279D}" dt="2026-06-05T20:29:21.859" v="1306" actId="478"/>
          <ac:picMkLst>
            <pc:docMk/>
            <pc:sldMk cId="1169040660" sldId="268"/>
            <ac:picMk id="5" creationId="{BD804CAB-72C1-56B5-A43C-5CE4D67091C5}"/>
          </ac:picMkLst>
        </pc:picChg>
        <pc:picChg chg="add del mod modCrop">
          <ac:chgData name="Hussain Chizari" userId="6765f49b-33bb-46a4-b111-96cc97a60355" providerId="ADAL" clId="{C950FAE5-D519-4AFF-8706-C309EB82279D}" dt="2026-06-06T10:04:48.369" v="2889" actId="478"/>
          <ac:picMkLst>
            <pc:docMk/>
            <pc:sldMk cId="1169040660" sldId="268"/>
            <ac:picMk id="6" creationId="{FBC45D91-F04F-6701-B225-07006F8B0357}"/>
          </ac:picMkLst>
        </pc:picChg>
        <pc:picChg chg="add mod">
          <ac:chgData name="Hussain Chizari" userId="6765f49b-33bb-46a4-b111-96cc97a60355" providerId="ADAL" clId="{C950FAE5-D519-4AFF-8706-C309EB82279D}" dt="2026-06-06T10:00:07.529" v="2858" actId="1076"/>
          <ac:picMkLst>
            <pc:docMk/>
            <pc:sldMk cId="1169040660" sldId="268"/>
            <ac:picMk id="7" creationId="{A158668D-ED30-A46C-CD8A-ED39FE91EB85}"/>
          </ac:picMkLst>
        </pc:picChg>
      </pc:sldChg>
      <pc:sldChg chg="addSp delSp modSp add mod delAnim">
        <pc:chgData name="Hussain Chizari" userId="6765f49b-33bb-46a4-b111-96cc97a60355" providerId="ADAL" clId="{C950FAE5-D519-4AFF-8706-C309EB82279D}" dt="2026-06-06T10:09:52.084" v="2940" actId="20577"/>
        <pc:sldMkLst>
          <pc:docMk/>
          <pc:sldMk cId="3025372008" sldId="269"/>
        </pc:sldMkLst>
        <pc:spChg chg="add mod">
          <ac:chgData name="Hussain Chizari" userId="6765f49b-33bb-46a4-b111-96cc97a60355" providerId="ADAL" clId="{C950FAE5-D519-4AFF-8706-C309EB82279D}" dt="2026-06-06T10:09:52.084" v="2940" actId="20577"/>
          <ac:spMkLst>
            <pc:docMk/>
            <pc:sldMk cId="3025372008" sldId="269"/>
            <ac:spMk id="2" creationId="{B5A766D9-1ABB-D098-6893-D02BCD973651}"/>
          </ac:spMkLst>
        </pc:spChg>
        <pc:spChg chg="add mod">
          <ac:chgData name="Hussain Chizari" userId="6765f49b-33bb-46a4-b111-96cc97a60355" providerId="ADAL" clId="{C950FAE5-D519-4AFF-8706-C309EB82279D}" dt="2026-06-05T20:35:27.892" v="1538" actId="1076"/>
          <ac:spMkLst>
            <pc:docMk/>
            <pc:sldMk cId="3025372008" sldId="269"/>
            <ac:spMk id="3" creationId="{1AAB5CB8-4CB3-D055-EDA3-1013438A283B}"/>
          </ac:spMkLst>
        </pc:spChg>
      </pc:sldChg>
      <pc:sldChg chg="addSp delSp modSp add mod">
        <pc:chgData name="Hussain Chizari" userId="6765f49b-33bb-46a4-b111-96cc97a60355" providerId="ADAL" clId="{C950FAE5-D519-4AFF-8706-C309EB82279D}" dt="2026-06-06T10:11:19.887" v="2941" actId="2710"/>
        <pc:sldMkLst>
          <pc:docMk/>
          <pc:sldMk cId="2175738612" sldId="270"/>
        </pc:sldMkLst>
        <pc:spChg chg="add mod">
          <ac:chgData name="Hussain Chizari" userId="6765f49b-33bb-46a4-b111-96cc97a60355" providerId="ADAL" clId="{C950FAE5-D519-4AFF-8706-C309EB82279D}" dt="2026-06-06T10:11:19.887" v="2941" actId="2710"/>
          <ac:spMkLst>
            <pc:docMk/>
            <pc:sldMk cId="2175738612" sldId="270"/>
            <ac:spMk id="2" creationId="{4F49E9AC-34BC-19D7-65D9-7B97E65AE6D3}"/>
          </ac:spMkLst>
        </pc:spChg>
      </pc:sldChg>
      <pc:sldChg chg="modSp add mod">
        <pc:chgData name="Hussain Chizari" userId="6765f49b-33bb-46a4-b111-96cc97a60355" providerId="ADAL" clId="{C950FAE5-D519-4AFF-8706-C309EB82279D}" dt="2026-06-06T09:20:31.140" v="2549" actId="1036"/>
        <pc:sldMkLst>
          <pc:docMk/>
          <pc:sldMk cId="2669932501" sldId="271"/>
        </pc:sldMkLst>
        <pc:spChg chg="mod">
          <ac:chgData name="Hussain Chizari" userId="6765f49b-33bb-46a4-b111-96cc97a60355" providerId="ADAL" clId="{C950FAE5-D519-4AFF-8706-C309EB82279D}" dt="2026-06-06T09:20:31.140" v="2549" actId="1036"/>
          <ac:spMkLst>
            <pc:docMk/>
            <pc:sldMk cId="2669932501" sldId="271"/>
            <ac:spMk id="17" creationId="{65B1DA83-C4C3-9E65-8C1E-6124851AF4DF}"/>
          </ac:spMkLst>
        </pc:spChg>
        <pc:spChg chg="mod">
          <ac:chgData name="Hussain Chizari" userId="6765f49b-33bb-46a4-b111-96cc97a60355" providerId="ADAL" clId="{C950FAE5-D519-4AFF-8706-C309EB82279D}" dt="2026-06-06T09:18:44.883" v="2547" actId="1036"/>
          <ac:spMkLst>
            <pc:docMk/>
            <pc:sldMk cId="2669932501" sldId="271"/>
            <ac:spMk id="18" creationId="{D1FDDCF7-BED6-6951-1DDC-C86B31C1A83D}"/>
          </ac:spMkLst>
        </pc:spChg>
        <pc:spChg chg="mod">
          <ac:chgData name="Hussain Chizari" userId="6765f49b-33bb-46a4-b111-96cc97a60355" providerId="ADAL" clId="{C950FAE5-D519-4AFF-8706-C309EB82279D}" dt="2026-06-06T09:18:34.352" v="2533" actId="1037"/>
          <ac:spMkLst>
            <pc:docMk/>
            <pc:sldMk cId="2669932501" sldId="271"/>
            <ac:spMk id="22" creationId="{FDCEB434-5F99-4F3B-53A4-C0F9EE55CE95}"/>
          </ac:spMkLst>
        </pc:spChg>
        <pc:spChg chg="mod">
          <ac:chgData name="Hussain Chizari" userId="6765f49b-33bb-46a4-b111-96cc97a60355" providerId="ADAL" clId="{C950FAE5-D519-4AFF-8706-C309EB82279D}" dt="2026-06-06T09:18:34.352" v="2533" actId="1037"/>
          <ac:spMkLst>
            <pc:docMk/>
            <pc:sldMk cId="2669932501" sldId="271"/>
            <ac:spMk id="25" creationId="{0A9A2015-1589-073B-3E97-4EA35E271C8F}"/>
          </ac:spMkLst>
        </pc:spChg>
        <pc:spChg chg="mod">
          <ac:chgData name="Hussain Chizari" userId="6765f49b-33bb-46a4-b111-96cc97a60355" providerId="ADAL" clId="{C950FAE5-D519-4AFF-8706-C309EB82279D}" dt="2026-06-06T09:18:34.352" v="2533" actId="1037"/>
          <ac:spMkLst>
            <pc:docMk/>
            <pc:sldMk cId="2669932501" sldId="271"/>
            <ac:spMk id="26" creationId="{54A5A248-112D-D1A2-698A-4E7D5661E198}"/>
          </ac:spMkLst>
        </pc:spChg>
        <pc:graphicFrameChg chg="mod">
          <ac:chgData name="Hussain Chizari" userId="6765f49b-33bb-46a4-b111-96cc97a60355" providerId="ADAL" clId="{C950FAE5-D519-4AFF-8706-C309EB82279D}" dt="2026-06-06T09:18:34.352" v="2533" actId="1037"/>
          <ac:graphicFrameMkLst>
            <pc:docMk/>
            <pc:sldMk cId="2669932501" sldId="271"/>
            <ac:graphicFrameMk id="16" creationId="{BA1A7A72-D754-72A7-7575-A2ADD718D8CB}"/>
          </ac:graphicFrameMkLst>
        </pc:graphicFrameChg>
        <pc:graphicFrameChg chg="mod">
          <ac:chgData name="Hussain Chizari" userId="6765f49b-33bb-46a4-b111-96cc97a60355" providerId="ADAL" clId="{C950FAE5-D519-4AFF-8706-C309EB82279D}" dt="2026-06-06T09:18:34.352" v="2533" actId="1037"/>
          <ac:graphicFrameMkLst>
            <pc:docMk/>
            <pc:sldMk cId="2669932501" sldId="271"/>
            <ac:graphicFrameMk id="20" creationId="{CC2CF194-ABE7-A73A-5327-ABB8E136424A}"/>
          </ac:graphicFrameMkLst>
        </pc:graphicFrameChg>
        <pc:graphicFrameChg chg="mod">
          <ac:chgData name="Hussain Chizari" userId="6765f49b-33bb-46a4-b111-96cc97a60355" providerId="ADAL" clId="{C950FAE5-D519-4AFF-8706-C309EB82279D}" dt="2026-06-06T09:18:34.352" v="2533" actId="1037"/>
          <ac:graphicFrameMkLst>
            <pc:docMk/>
            <pc:sldMk cId="2669932501" sldId="271"/>
            <ac:graphicFrameMk id="21" creationId="{F1DA47C2-4C52-3207-B8C0-CFF58C842F14}"/>
          </ac:graphicFrameMkLst>
        </pc:graphicFrameChg>
        <pc:cxnChg chg="mod">
          <ac:chgData name="Hussain Chizari" userId="6765f49b-33bb-46a4-b111-96cc97a60355" providerId="ADAL" clId="{C950FAE5-D519-4AFF-8706-C309EB82279D}" dt="2026-06-06T09:20:27.916" v="2548" actId="1582"/>
          <ac:cxnSpMkLst>
            <pc:docMk/>
            <pc:sldMk cId="2669932501" sldId="271"/>
            <ac:cxnSpMk id="19" creationId="{121E0D4D-658E-E8CD-C789-231DC03C8927}"/>
          </ac:cxnSpMkLst>
        </pc:cxnChg>
        <pc:cxnChg chg="mod">
          <ac:chgData name="Hussain Chizari" userId="6765f49b-33bb-46a4-b111-96cc97a60355" providerId="ADAL" clId="{C950FAE5-D519-4AFF-8706-C309EB82279D}" dt="2026-06-06T09:20:31.140" v="2549" actId="1036"/>
          <ac:cxnSpMkLst>
            <pc:docMk/>
            <pc:sldMk cId="2669932501" sldId="271"/>
            <ac:cxnSpMk id="23" creationId="{D3FA2728-A0A6-6FA6-6669-E667B664BD31}"/>
          </ac:cxnSpMkLst>
        </pc:cxnChg>
        <pc:cxnChg chg="mod">
          <ac:chgData name="Hussain Chizari" userId="6765f49b-33bb-46a4-b111-96cc97a60355" providerId="ADAL" clId="{C950FAE5-D519-4AFF-8706-C309EB82279D}" dt="2026-06-06T09:20:27.916" v="2548" actId="1582"/>
          <ac:cxnSpMkLst>
            <pc:docMk/>
            <pc:sldMk cId="2669932501" sldId="271"/>
            <ac:cxnSpMk id="24" creationId="{585778BD-4329-BEBC-A1AF-CCF8F7BEC4FF}"/>
          </ac:cxnSpMkLst>
        </pc:cxnChg>
      </pc:sldChg>
      <pc:sldChg chg="addSp delSp modSp add mod ord delAnim modAnim">
        <pc:chgData name="Hussain Chizari" userId="6765f49b-33bb-46a4-b111-96cc97a60355" providerId="ADAL" clId="{C950FAE5-D519-4AFF-8706-C309EB82279D}" dt="2026-06-06T18:22:42.767" v="3424"/>
        <pc:sldMkLst>
          <pc:docMk/>
          <pc:sldMk cId="2130284224" sldId="272"/>
        </pc:sldMkLst>
        <pc:spChg chg="add mod">
          <ac:chgData name="Hussain Chizari" userId="6765f49b-33bb-46a4-b111-96cc97a60355" providerId="ADAL" clId="{C950FAE5-D519-4AFF-8706-C309EB82279D}" dt="2026-06-06T18:19:02.760" v="3406" actId="12788"/>
          <ac:spMkLst>
            <pc:docMk/>
            <pc:sldMk cId="2130284224" sldId="272"/>
            <ac:spMk id="3" creationId="{407923A2-4852-8FD8-9131-7B74AB58ACF2}"/>
          </ac:spMkLst>
        </pc:spChg>
        <pc:spChg chg="add mod">
          <ac:chgData name="Hussain Chizari" userId="6765f49b-33bb-46a4-b111-96cc97a60355" providerId="ADAL" clId="{C950FAE5-D519-4AFF-8706-C309EB82279D}" dt="2026-06-06T18:19:02.760" v="3406" actId="12788"/>
          <ac:spMkLst>
            <pc:docMk/>
            <pc:sldMk cId="2130284224" sldId="272"/>
            <ac:spMk id="4" creationId="{89175D76-2748-45D8-5944-25862C172D72}"/>
          </ac:spMkLst>
        </pc:spChg>
        <pc:spChg chg="add mod">
          <ac:chgData name="Hussain Chizari" userId="6765f49b-33bb-46a4-b111-96cc97a60355" providerId="ADAL" clId="{C950FAE5-D519-4AFF-8706-C309EB82279D}" dt="2026-06-06T18:17:33.718" v="3392" actId="12788"/>
          <ac:spMkLst>
            <pc:docMk/>
            <pc:sldMk cId="2130284224" sldId="272"/>
            <ac:spMk id="5" creationId="{607042ED-89D3-7871-6F1C-31EA466665AB}"/>
          </ac:spMkLst>
        </pc:spChg>
        <pc:spChg chg="add mod">
          <ac:chgData name="Hussain Chizari" userId="6765f49b-33bb-46a4-b111-96cc97a60355" providerId="ADAL" clId="{C950FAE5-D519-4AFF-8706-C309EB82279D}" dt="2026-06-06T18:19:02.760" v="3406" actId="12788"/>
          <ac:spMkLst>
            <pc:docMk/>
            <pc:sldMk cId="2130284224" sldId="272"/>
            <ac:spMk id="6" creationId="{31A44F5F-33E8-9EBF-A28F-C9402224B38B}"/>
          </ac:spMkLst>
        </pc:spChg>
        <pc:spChg chg="add mod">
          <ac:chgData name="Hussain Chizari" userId="6765f49b-33bb-46a4-b111-96cc97a60355" providerId="ADAL" clId="{C950FAE5-D519-4AFF-8706-C309EB82279D}" dt="2026-06-06T18:19:02.760" v="3406" actId="12788"/>
          <ac:spMkLst>
            <pc:docMk/>
            <pc:sldMk cId="2130284224" sldId="272"/>
            <ac:spMk id="7" creationId="{557E7171-302D-BA07-24BA-80B1BCBEB6D0}"/>
          </ac:spMkLst>
        </pc:spChg>
        <pc:spChg chg="del">
          <ac:chgData name="Hussain Chizari" userId="6765f49b-33bb-46a4-b111-96cc97a60355" providerId="ADAL" clId="{C950FAE5-D519-4AFF-8706-C309EB82279D}" dt="2026-06-06T18:13:41.772" v="3206" actId="478"/>
          <ac:spMkLst>
            <pc:docMk/>
            <pc:sldMk cId="2130284224" sldId="272"/>
            <ac:spMk id="8" creationId="{9BBB03D7-06F5-522B-4CA2-E1B116B6B123}"/>
          </ac:spMkLst>
        </pc:spChg>
        <pc:spChg chg="mod">
          <ac:chgData name="Hussain Chizari" userId="6765f49b-33bb-46a4-b111-96cc97a60355" providerId="ADAL" clId="{C950FAE5-D519-4AFF-8706-C309EB82279D}" dt="2026-06-06T18:13:39.440" v="3205" actId="1076"/>
          <ac:spMkLst>
            <pc:docMk/>
            <pc:sldMk cId="2130284224" sldId="272"/>
            <ac:spMk id="9" creationId="{16286BFB-471D-138C-9FCF-AACA6C6CC460}"/>
          </ac:spMkLst>
        </pc:spChg>
        <pc:spChg chg="add mod">
          <ac:chgData name="Hussain Chizari" userId="6765f49b-33bb-46a4-b111-96cc97a60355" providerId="ADAL" clId="{C950FAE5-D519-4AFF-8706-C309EB82279D}" dt="2026-06-06T18:17:33.718" v="3392" actId="12788"/>
          <ac:spMkLst>
            <pc:docMk/>
            <pc:sldMk cId="2130284224" sldId="272"/>
            <ac:spMk id="10" creationId="{A2F094E1-220B-BA47-A890-E571A1B9D628}"/>
          </ac:spMkLst>
        </pc:spChg>
        <pc:spChg chg="add mod">
          <ac:chgData name="Hussain Chizari" userId="6765f49b-33bb-46a4-b111-96cc97a60355" providerId="ADAL" clId="{C950FAE5-D519-4AFF-8706-C309EB82279D}" dt="2026-06-06T18:17:07.955" v="3385" actId="1076"/>
          <ac:spMkLst>
            <pc:docMk/>
            <pc:sldMk cId="2130284224" sldId="272"/>
            <ac:spMk id="11" creationId="{9C7BC051-82DE-4561-CF9A-A854F6E8798C}"/>
          </ac:spMkLst>
        </pc:spChg>
        <pc:spChg chg="add mod">
          <ac:chgData name="Hussain Chizari" userId="6765f49b-33bb-46a4-b111-96cc97a60355" providerId="ADAL" clId="{C950FAE5-D519-4AFF-8706-C309EB82279D}" dt="2026-06-06T18:17:33.718" v="3392" actId="12788"/>
          <ac:spMkLst>
            <pc:docMk/>
            <pc:sldMk cId="2130284224" sldId="272"/>
            <ac:spMk id="19" creationId="{60BB36B1-5D13-F411-EF9E-768556EF6231}"/>
          </ac:spMkLst>
        </pc:spChg>
        <pc:spChg chg="add mod">
          <ac:chgData name="Hussain Chizari" userId="6765f49b-33bb-46a4-b111-96cc97a60355" providerId="ADAL" clId="{C950FAE5-D519-4AFF-8706-C309EB82279D}" dt="2026-06-06T18:20:35.127" v="3417" actId="1076"/>
          <ac:spMkLst>
            <pc:docMk/>
            <pc:sldMk cId="2130284224" sldId="272"/>
            <ac:spMk id="21" creationId="{432BE2C3-8495-9093-1AAA-3B2A3E34D66F}"/>
          </ac:spMkLst>
        </pc:spChg>
        <pc:picChg chg="add mod">
          <ac:chgData name="Hussain Chizari" userId="6765f49b-33bb-46a4-b111-96cc97a60355" providerId="ADAL" clId="{C950FAE5-D519-4AFF-8706-C309EB82279D}" dt="2026-06-06T18:17:03.792" v="3384" actId="1076"/>
          <ac:picMkLst>
            <pc:docMk/>
            <pc:sldMk cId="2130284224" sldId="272"/>
            <ac:picMk id="2" creationId="{B9FB257F-6E86-34BF-7EF8-321E9378FF47}"/>
          </ac:picMkLst>
        </pc:picChg>
        <pc:picChg chg="mod">
          <ac:chgData name="Hussain Chizari" userId="6765f49b-33bb-46a4-b111-96cc97a60355" providerId="ADAL" clId="{C950FAE5-D519-4AFF-8706-C309EB82279D}" dt="2026-06-06T18:20:44.531" v="3420" actId="14100"/>
          <ac:picMkLst>
            <pc:docMk/>
            <pc:sldMk cId="2130284224" sldId="272"/>
            <ac:picMk id="15" creationId="{B5646D26-09EA-DC83-35D8-701B486038C7}"/>
          </ac:picMkLst>
        </pc:picChg>
        <pc:cxnChg chg="mod">
          <ac:chgData name="Hussain Chizari" userId="6765f49b-33bb-46a4-b111-96cc97a60355" providerId="ADAL" clId="{C950FAE5-D519-4AFF-8706-C309EB82279D}" dt="2026-06-06T18:19:42.863" v="3411" actId="108"/>
          <ac:cxnSpMkLst>
            <pc:docMk/>
            <pc:sldMk cId="2130284224" sldId="272"/>
            <ac:cxnSpMk id="12" creationId="{E65D0DF3-AA1F-CD0B-3F10-52FD193A7372}"/>
          </ac:cxnSpMkLst>
        </pc:cxnChg>
        <pc:cxnChg chg="mod">
          <ac:chgData name="Hussain Chizari" userId="6765f49b-33bb-46a4-b111-96cc97a60355" providerId="ADAL" clId="{C950FAE5-D519-4AFF-8706-C309EB82279D}" dt="2026-06-06T18:19:44.334" v="3412" actId="108"/>
          <ac:cxnSpMkLst>
            <pc:docMk/>
            <pc:sldMk cId="2130284224" sldId="272"/>
            <ac:cxnSpMk id="13" creationId="{4C5086DF-8A2C-1E13-313D-53529C715FF8}"/>
          </ac:cxnSpMkLst>
        </pc:cxnChg>
        <pc:cxnChg chg="mod">
          <ac:chgData name="Hussain Chizari" userId="6765f49b-33bb-46a4-b111-96cc97a60355" providerId="ADAL" clId="{C950FAE5-D519-4AFF-8706-C309EB82279D}" dt="2026-06-06T18:20:54.835" v="3422" actId="14100"/>
          <ac:cxnSpMkLst>
            <pc:docMk/>
            <pc:sldMk cId="2130284224" sldId="272"/>
            <ac:cxnSpMk id="14" creationId="{F02F9491-8575-1B35-854B-DA0460A922FF}"/>
          </ac:cxnSpMkLst>
        </pc:cxnChg>
        <pc:cxnChg chg="mod">
          <ac:chgData name="Hussain Chizari" userId="6765f49b-33bb-46a4-b111-96cc97a60355" providerId="ADAL" clId="{C950FAE5-D519-4AFF-8706-C309EB82279D}" dt="2026-06-06T18:19:45.187" v="3413" actId="108"/>
          <ac:cxnSpMkLst>
            <pc:docMk/>
            <pc:sldMk cId="2130284224" sldId="272"/>
            <ac:cxnSpMk id="16" creationId="{BD5C3290-590B-D0FF-7835-3323D7850920}"/>
          </ac:cxnSpMkLst>
        </pc:cxnChg>
        <pc:cxnChg chg="mod">
          <ac:chgData name="Hussain Chizari" userId="6765f49b-33bb-46a4-b111-96cc97a60355" providerId="ADAL" clId="{C950FAE5-D519-4AFF-8706-C309EB82279D}" dt="2026-06-06T18:19:46.419" v="3414" actId="108"/>
          <ac:cxnSpMkLst>
            <pc:docMk/>
            <pc:sldMk cId="2130284224" sldId="272"/>
            <ac:cxnSpMk id="17" creationId="{CB6FDDC0-5F26-A632-E9F0-8737FEF912DF}"/>
          </ac:cxnSpMkLst>
        </pc:cxnChg>
        <pc:cxnChg chg="mod">
          <ac:chgData name="Hussain Chizari" userId="6765f49b-33bb-46a4-b111-96cc97a60355" providerId="ADAL" clId="{C950FAE5-D519-4AFF-8706-C309EB82279D}" dt="2026-06-06T18:18:23.368" v="3400" actId="108"/>
          <ac:cxnSpMkLst>
            <pc:docMk/>
            <pc:sldMk cId="2130284224" sldId="272"/>
            <ac:cxnSpMk id="18" creationId="{486DA4EA-6E3B-BB0D-4850-CF9FDF71D449}"/>
          </ac:cxnSpMkLst>
        </pc:cxnChg>
        <pc:cxnChg chg="mod">
          <ac:chgData name="Hussain Chizari" userId="6765f49b-33bb-46a4-b111-96cc97a60355" providerId="ADAL" clId="{C950FAE5-D519-4AFF-8706-C309EB82279D}" dt="2026-06-06T18:17:50.465" v="3395" actId="1582"/>
          <ac:cxnSpMkLst>
            <pc:docMk/>
            <pc:sldMk cId="2130284224" sldId="272"/>
            <ac:cxnSpMk id="20" creationId="{B7E17911-E6F7-4524-D7E8-67EF4DF35862}"/>
          </ac:cxnSpMkLst>
        </pc:cxnChg>
        <pc:cxnChg chg="mod">
          <ac:chgData name="Hussain Chizari" userId="6765f49b-33bb-46a4-b111-96cc97a60355" providerId="ADAL" clId="{C950FAE5-D519-4AFF-8706-C309EB82279D}" dt="2026-06-06T18:20:35.127" v="3417" actId="1076"/>
          <ac:cxnSpMkLst>
            <pc:docMk/>
            <pc:sldMk cId="2130284224" sldId="272"/>
            <ac:cxnSpMk id="22" creationId="{2E086849-D8A1-1DEE-28D2-04FC568011D8}"/>
          </ac:cxnSpMkLst>
        </pc:cxnChg>
      </pc:sldChg>
      <pc:sldMasterChg chg="delSldLayout">
        <pc:chgData name="Hussain Chizari" userId="6765f49b-33bb-46a4-b111-96cc97a60355" providerId="ADAL" clId="{C950FAE5-D519-4AFF-8706-C309EB82279D}" dt="2026-06-03T14:01:44.187" v="167" actId="47"/>
        <pc:sldMasterMkLst>
          <pc:docMk/>
          <pc:sldMasterMk cId="0" sldId="2147483648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arenR"/>
            </a:pPr>
            <a:r>
              <a:rPr lang="en-GB" dirty="0"/>
              <a:t>Thank you James on highlighting the importance of maintaining control of Arb process and effectively responding to procedural tactics. </a:t>
            </a:r>
          </a:p>
          <a:p>
            <a:pPr marL="457200" indent="-457200">
              <a:buAutoNum type="arabicParenR"/>
            </a:pPr>
            <a:r>
              <a:rPr lang="en-GB" dirty="0"/>
              <a:t>A key part of how well you manage the arbitral proceedings is also dependant how much the team understand what has actually happened.</a:t>
            </a:r>
          </a:p>
        </p:txBody>
      </p:sp>
    </p:spTree>
    <p:extLst>
      <p:ext uri="{BB962C8B-B14F-4D97-AF65-F5344CB8AC3E}">
        <p14:creationId xmlns:p14="http://schemas.microsoft.com/office/powerpoint/2010/main" val="1729702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233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Yazar ve Tarih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Yazar ve Tarih</a:t>
            </a:r>
          </a:p>
        </p:txBody>
      </p:sp>
      <p:sp>
        <p:nvSpPr>
          <p:cNvPr id="12" name="Sunu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Sunu Başlığı</a:t>
            </a:r>
          </a:p>
        </p:txBody>
      </p:sp>
      <p:sp>
        <p:nvSpPr>
          <p:cNvPr id="13" name="Gövde Düzeyi Bir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Sunu Alt Başlığı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ja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janda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Ajanda Başlığı</a:t>
            </a:r>
          </a:p>
        </p:txBody>
      </p:sp>
      <p:sp>
        <p:nvSpPr>
          <p:cNvPr id="109" name="Ajanda Alt Başlığ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Ajanda Alt Başlığı</a:t>
            </a:r>
          </a:p>
        </p:txBody>
      </p:sp>
      <p:sp>
        <p:nvSpPr>
          <p:cNvPr id="110" name="Gövde Düzeyi Bir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Ajanda Konuları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ap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övde Düzeyi Bir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Rapor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üyük V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övde Düzeyi Bir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%100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Veri bilgisi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Veri bilgisi</a:t>
            </a:r>
          </a:p>
        </p:txBody>
      </p:sp>
      <p:sp>
        <p:nvSpPr>
          <p:cNvPr id="128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İsi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İsim</a:t>
            </a:r>
          </a:p>
        </p:txBody>
      </p:sp>
      <p:sp>
        <p:nvSpPr>
          <p:cNvPr id="136" name="Gövde Düzeyi Bir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“Ünlü Alıntı”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ğraf - 3 Yukar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Kızarmış pilav, kaynamış yumurta ve salata ile dolu kâse ve yemek çubukları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Somon balığı çöreği, salata ve humus ile dolu kâse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Maydanozlu tereyağı, kavrulmuş fındık ve rendelenmiş parmesan peyniriyle bir kâse pappardelle makarna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kızarmış pilav, kaynamış yumurta ve salata ile dolu kâse ve yemek çubukları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ve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kadolar ve misket limonları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Sunu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Sunu Başlığı</a:t>
            </a:r>
          </a:p>
        </p:txBody>
      </p:sp>
      <p:sp>
        <p:nvSpPr>
          <p:cNvPr id="23" name="Yazar ve Tarih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Yazar ve Tarih</a:t>
            </a:r>
          </a:p>
        </p:txBody>
      </p:sp>
      <p:sp>
        <p:nvSpPr>
          <p:cNvPr id="24" name="Gövde Düzeyi Bir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Sunu Alt Başlığı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ve Madde İşaretl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ayt Başlığı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Slayt Başlığı</a:t>
            </a:r>
          </a:p>
        </p:txBody>
      </p:sp>
      <p:sp>
        <p:nvSpPr>
          <p:cNvPr id="43" name="Slayt Alt Başlığ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Slayt Alt Başlığı</a:t>
            </a:r>
          </a:p>
        </p:txBody>
      </p:sp>
      <p:sp>
        <p:nvSpPr>
          <p:cNvPr id="44" name="Gövde Düzeyi Bir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Slayt madde işareti metni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dde İşaretl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övde Düzeyi Bir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Slayt madde işareti metni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, Maddeler ve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ayt Alt Başlığ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Slayt Alt Başlığı</a:t>
            </a:r>
          </a:p>
        </p:txBody>
      </p:sp>
      <p:sp>
        <p:nvSpPr>
          <p:cNvPr id="61" name="Gövde Düzeyi Bir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Slayt madde işareti metni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Maydanozlu tereyağı, kavrulmuş fındık ve rendelenmiş parmesan peyniriyle bir kâse pappardelle makarna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ayt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Slayt Başlığı</a:t>
            </a:r>
          </a:p>
        </p:txBody>
      </p:sp>
      <p:sp>
        <p:nvSpPr>
          <p:cNvPr id="6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, Maddeler ve Küçük Canlı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ayt Alt Başlığ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Slayt Alt Başlığı</a:t>
            </a:r>
          </a:p>
        </p:txBody>
      </p:sp>
      <p:sp>
        <p:nvSpPr>
          <p:cNvPr id="72" name="Gövde Düzeyi Bir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Slayt madde işareti metni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ayt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Slayt Başlığı</a:t>
            </a:r>
          </a:p>
        </p:txBody>
      </p:sp>
      <p:sp>
        <p:nvSpPr>
          <p:cNvPr id="7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, Maddeler ve Büyük Canlı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ayt Alt Başlığ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Slayt Alt Başlığı</a:t>
            </a:r>
          </a:p>
        </p:txBody>
      </p:sp>
      <p:sp>
        <p:nvSpPr>
          <p:cNvPr id="82" name="Gövde Düzeyi Bir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Slayt madde işareti metni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ayt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Slayt Başlığı</a:t>
            </a:r>
          </a:p>
        </p:txBody>
      </p:sp>
      <p:sp>
        <p:nvSpPr>
          <p:cNvPr id="8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ölü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Bölüm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Bölüm Başlığı</a:t>
            </a:r>
          </a:p>
        </p:txBody>
      </p:sp>
      <p:sp>
        <p:nvSpPr>
          <p:cNvPr id="92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ayt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Slayt Başlığı</a:t>
            </a:r>
          </a:p>
        </p:txBody>
      </p:sp>
      <p:sp>
        <p:nvSpPr>
          <p:cNvPr id="100" name="Slayt Alt Başlığ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Slayt Alt Başlığı</a:t>
            </a:r>
          </a:p>
        </p:txBody>
      </p:sp>
      <p:sp>
        <p:nvSpPr>
          <p:cNvPr id="101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Slayt Başlığı</a:t>
            </a:r>
          </a:p>
        </p:txBody>
      </p:sp>
      <p:sp>
        <p:nvSpPr>
          <p:cNvPr id="3" name="Gövde Düzeyi Bir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Slayt madde işareti metni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Dikdörtgen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24616379" cy="13716000"/>
          </a:xfrm>
          <a:prstGeom prst="rect">
            <a:avLst/>
          </a:prstGeom>
          <a:solidFill>
            <a:srgbClr val="E5E7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72" name="SCL Grafik ve Font.png" descr="SCL Grafik ve Font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8798"/>
          </a:blip>
          <a:srcRect t="40454" b="6384"/>
          <a:stretch>
            <a:fillRect/>
          </a:stretch>
        </p:blipFill>
        <p:spPr>
          <a:xfrm>
            <a:off x="5002" y="73734"/>
            <a:ext cx="24378998" cy="13642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SCL Grafik ve Font.png" descr="SCL Grafik ve Font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b="70563"/>
          <a:stretch>
            <a:fillRect/>
          </a:stretch>
        </p:blipFill>
        <p:spPr>
          <a:xfrm>
            <a:off x="19517062" y="11716619"/>
            <a:ext cx="4936967" cy="1529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SCL baskes logo.ai" descr="SCL baskes logo.ai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31589" r="31589" b="42388"/>
          <a:stretch>
            <a:fillRect/>
          </a:stretch>
        </p:blipFill>
        <p:spPr>
          <a:xfrm>
            <a:off x="21946682" y="535518"/>
            <a:ext cx="1864077" cy="2157314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Cover"/>
          <p:cNvSpPr txBox="1">
            <a:spLocks/>
          </p:cNvSpPr>
          <p:nvPr/>
        </p:nvSpPr>
        <p:spPr>
          <a:xfrm>
            <a:off x="2580999" y="3991349"/>
            <a:ext cx="20288250" cy="458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5000" b="1"/>
            </a:lvl1pPr>
          </a:lstStyle>
          <a:p>
            <a:pPr algn="ctr"/>
            <a:r>
              <a:rPr lang="en-GB" sz="7200" b="0" dirty="0"/>
              <a:t>Bridging the Gap Between  Planned and Actual: </a:t>
            </a:r>
          </a:p>
          <a:p>
            <a:pPr algn="ctr"/>
            <a:r>
              <a:rPr lang="en-GB" sz="7200" b="0" dirty="0"/>
              <a:t>A Practical Approach to Delay Analysis</a:t>
            </a:r>
          </a:p>
          <a:p>
            <a:endParaRPr sz="9600" dirty="0"/>
          </a:p>
        </p:txBody>
      </p:sp>
      <p:sp>
        <p:nvSpPr>
          <p:cNvPr id="176" name="Speaker name"/>
          <p:cNvSpPr txBox="1"/>
          <p:nvPr/>
        </p:nvSpPr>
        <p:spPr>
          <a:xfrm>
            <a:off x="1514751" y="7352445"/>
            <a:ext cx="4589398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rPr lang="en-US" dirty="0"/>
              <a:t>Hussain Chizari</a:t>
            </a:r>
            <a:endParaRPr dirty="0"/>
          </a:p>
        </p:txBody>
      </p:sp>
      <p:sp>
        <p:nvSpPr>
          <p:cNvPr id="177" name="Title"/>
          <p:cNvSpPr txBox="1"/>
          <p:nvPr/>
        </p:nvSpPr>
        <p:spPr>
          <a:xfrm>
            <a:off x="1514751" y="8174546"/>
            <a:ext cx="4695196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r>
              <a:rPr lang="en-US" dirty="0"/>
              <a:t>Director - Diales</a:t>
            </a:r>
            <a:endParaRPr dirty="0"/>
          </a:p>
        </p:txBody>
      </p:sp>
      <p:sp>
        <p:nvSpPr>
          <p:cNvPr id="178" name="June 11, 2026, Istanbul"/>
          <p:cNvSpPr txBox="1"/>
          <p:nvPr/>
        </p:nvSpPr>
        <p:spPr>
          <a:xfrm>
            <a:off x="1514751" y="9287065"/>
            <a:ext cx="565539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rPr dirty="0"/>
              <a:t>June 11, 2026</a:t>
            </a:r>
            <a:r>
              <a:rPr lang="tr-TR" dirty="0"/>
              <a:t> - </a:t>
            </a:r>
            <a:r>
              <a:rPr dirty="0"/>
              <a:t>Istanbul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993A0-B3AB-8B64-4FDC-ADCB36326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Dikdörtgen">
            <a:extLst>
              <a:ext uri="{FF2B5EF4-FFF2-40B4-BE49-F238E27FC236}">
                <a16:creationId xmlns:a16="http://schemas.microsoft.com/office/drawing/2014/main" id="{A361404E-9FD7-9EC1-6F7D-EC6F2E6FB9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6189" y="0"/>
            <a:ext cx="24505742" cy="13716419"/>
          </a:xfrm>
          <a:prstGeom prst="rect">
            <a:avLst/>
          </a:prstGeom>
          <a:solidFill>
            <a:srgbClr val="E5E7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1" name="SCL Grafik ve Font.png" descr="SCL Grafik ve Font.png">
            <a:extLst>
              <a:ext uri="{FF2B5EF4-FFF2-40B4-BE49-F238E27FC236}">
                <a16:creationId xmlns:a16="http://schemas.microsoft.com/office/drawing/2014/main" id="{F8E7542D-C2E6-AA8F-88E9-28DBA4610F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8798"/>
          </a:blip>
          <a:srcRect t="40454" b="6384"/>
          <a:stretch>
            <a:fillRect/>
          </a:stretch>
        </p:blipFill>
        <p:spPr>
          <a:xfrm>
            <a:off x="5545" y="-417"/>
            <a:ext cx="24378455" cy="1371641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Dikdörtgen">
            <a:extLst>
              <a:ext uri="{FF2B5EF4-FFF2-40B4-BE49-F238E27FC236}">
                <a16:creationId xmlns:a16="http://schemas.microsoft.com/office/drawing/2014/main" id="{92F363EF-E3D8-84E4-D434-E939FF4563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1793" y="440816"/>
            <a:ext cx="23729778" cy="12833952"/>
          </a:xfrm>
          <a:prstGeom prst="rect">
            <a:avLst/>
          </a:prstGeom>
          <a:solidFill>
            <a:srgbClr val="FFFFFF">
              <a:alpha val="7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5480" name="Picture 5479">
            <a:extLst>
              <a:ext uri="{FF2B5EF4-FFF2-40B4-BE49-F238E27FC236}">
                <a16:creationId xmlns:a16="http://schemas.microsoft.com/office/drawing/2014/main" id="{1CE955D4-9AAF-71B7-B547-C99F184776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1457"/>
          <a:stretch>
            <a:fillRect/>
          </a:stretch>
        </p:blipFill>
        <p:spPr>
          <a:xfrm>
            <a:off x="978255" y="2380122"/>
            <a:ext cx="22406678" cy="3421785"/>
          </a:xfrm>
          <a:prstGeom prst="rect">
            <a:avLst/>
          </a:prstGeom>
        </p:spPr>
      </p:pic>
      <p:pic>
        <p:nvPicPr>
          <p:cNvPr id="183" name="SCL baskes logo.ai" descr="SCL baskes logo.ai">
            <a:extLst>
              <a:ext uri="{FF2B5EF4-FFF2-40B4-BE49-F238E27FC236}">
                <a16:creationId xmlns:a16="http://schemas.microsoft.com/office/drawing/2014/main" id="{BC4F2419-7563-5CBF-B924-B550A58F14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31589" r="31589" b="42388"/>
          <a:stretch>
            <a:fillRect/>
          </a:stretch>
        </p:blipFill>
        <p:spPr>
          <a:xfrm>
            <a:off x="22494516" y="703734"/>
            <a:ext cx="1310379" cy="151651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69FD7C-76AE-2F50-E986-F90A6C65A6D3}"/>
              </a:ext>
            </a:extLst>
          </p:cNvPr>
          <p:cNvSpPr txBox="1"/>
          <p:nvPr/>
        </p:nvSpPr>
        <p:spPr>
          <a:xfrm>
            <a:off x="782888" y="9742006"/>
            <a:ext cx="42459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Combining various date sets from Progress, Manpower and IPCs helps to develop a compelling argument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31F79-BFD5-4A26-D098-5C8A2144B502}"/>
              </a:ext>
            </a:extLst>
          </p:cNvPr>
          <p:cNvSpPr txBox="1"/>
          <p:nvPr/>
        </p:nvSpPr>
        <p:spPr>
          <a:xfrm>
            <a:off x="2624863" y="6735895"/>
            <a:ext cx="3776133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Manpower histogram supported by daily allocation Sheets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DDE6CF-09EA-04E9-EAE8-099514509389}"/>
              </a:ext>
            </a:extLst>
          </p:cNvPr>
          <p:cNvSpPr txBox="1"/>
          <p:nvPr/>
        </p:nvSpPr>
        <p:spPr>
          <a:xfrm>
            <a:off x="4512929" y="3166547"/>
            <a:ext cx="3270207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Progress from monthly updates</a:t>
            </a:r>
          </a:p>
        </p:txBody>
      </p:sp>
      <p:sp>
        <p:nvSpPr>
          <p:cNvPr id="5488" name="Rectangle 5487">
            <a:extLst>
              <a:ext uri="{FF2B5EF4-FFF2-40B4-BE49-F238E27FC236}">
                <a16:creationId xmlns:a16="http://schemas.microsoft.com/office/drawing/2014/main" id="{89A601EB-54E8-6B54-1D7C-68AF1761D612}"/>
              </a:ext>
            </a:extLst>
          </p:cNvPr>
          <p:cNvSpPr/>
          <p:nvPr/>
        </p:nvSpPr>
        <p:spPr>
          <a:xfrm>
            <a:off x="8241898" y="3104792"/>
            <a:ext cx="3091597" cy="5220000"/>
          </a:xfrm>
          <a:prstGeom prst="rect">
            <a:avLst/>
          </a:prstGeom>
          <a:noFill/>
          <a:ln w="76200" cap="flat">
            <a:solidFill>
              <a:srgbClr val="FF000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EBA98F-8517-7CE0-46FE-4689EE0FFC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1761"/>
          <a:stretch>
            <a:fillRect/>
          </a:stretch>
        </p:blipFill>
        <p:spPr>
          <a:xfrm>
            <a:off x="978255" y="5195537"/>
            <a:ext cx="22406678" cy="33854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1BC22B-9204-B6AB-3F6F-D64CCA031B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408" t="27376" r="51141" b="51099"/>
          <a:stretch>
            <a:fillRect/>
          </a:stretch>
        </p:blipFill>
        <p:spPr>
          <a:xfrm>
            <a:off x="5626310" y="8612810"/>
            <a:ext cx="7046970" cy="258051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E0E9A75-9295-E8FC-EA23-8A52E070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888" y="527210"/>
            <a:ext cx="20313396" cy="1177236"/>
          </a:xfrm>
        </p:spPr>
        <p:txBody>
          <a:bodyPr>
            <a:noAutofit/>
          </a:bodyPr>
          <a:lstStyle/>
          <a:p>
            <a:r>
              <a:rPr lang="en-GB" sz="5400" dirty="0"/>
              <a:t>MEP Subcontractor – Delay Identification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69A5ED-8270-2E5C-B12C-177774CAD7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t="13672" r="2605" b="9302"/>
          <a:stretch>
            <a:fillRect/>
          </a:stretch>
        </p:blipFill>
        <p:spPr>
          <a:xfrm>
            <a:off x="8626913" y="8054769"/>
            <a:ext cx="9710512" cy="5219999"/>
          </a:xfrm>
          <a:prstGeom prst="rect">
            <a:avLst/>
          </a:prstGeom>
        </p:spPr>
      </p:pic>
      <p:sp>
        <p:nvSpPr>
          <p:cNvPr id="5489" name="Rectangle 5488">
            <a:extLst>
              <a:ext uri="{FF2B5EF4-FFF2-40B4-BE49-F238E27FC236}">
                <a16:creationId xmlns:a16="http://schemas.microsoft.com/office/drawing/2014/main" id="{1F8A768C-7AF0-0C8D-CBC2-D9C804E37CEC}"/>
              </a:ext>
            </a:extLst>
          </p:cNvPr>
          <p:cNvSpPr/>
          <p:nvPr/>
        </p:nvSpPr>
        <p:spPr>
          <a:xfrm>
            <a:off x="13906044" y="3104792"/>
            <a:ext cx="1426628" cy="5220000"/>
          </a:xfrm>
          <a:prstGeom prst="rect">
            <a:avLst/>
          </a:prstGeom>
          <a:noFill/>
          <a:ln w="76200" cap="flat">
            <a:solidFill>
              <a:srgbClr val="FF000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490" name="Rectangle 5489">
            <a:extLst>
              <a:ext uri="{FF2B5EF4-FFF2-40B4-BE49-F238E27FC236}">
                <a16:creationId xmlns:a16="http://schemas.microsoft.com/office/drawing/2014/main" id="{DEC50800-F225-FB05-5555-FF79A96BF90C}"/>
              </a:ext>
            </a:extLst>
          </p:cNvPr>
          <p:cNvSpPr/>
          <p:nvPr/>
        </p:nvSpPr>
        <p:spPr>
          <a:xfrm>
            <a:off x="15645790" y="3104792"/>
            <a:ext cx="2623921" cy="5220000"/>
          </a:xfrm>
          <a:prstGeom prst="rect">
            <a:avLst/>
          </a:prstGeom>
          <a:noFill/>
          <a:ln w="76200" cap="flat">
            <a:solidFill>
              <a:srgbClr val="FF000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2B4BD3-10D9-C722-9191-A2FDE63A5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070" y="8751551"/>
            <a:ext cx="3961639" cy="34131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687CF6-F511-D360-C3C3-AA074BBE8F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95014" y="8727508"/>
            <a:ext cx="4029637" cy="3437236"/>
          </a:xfrm>
          <a:prstGeom prst="rect">
            <a:avLst/>
          </a:prstGeom>
        </p:spPr>
      </p:pic>
      <p:cxnSp>
        <p:nvCxnSpPr>
          <p:cNvPr id="5482" name="Straight Arrow Connector 5481">
            <a:extLst>
              <a:ext uri="{FF2B5EF4-FFF2-40B4-BE49-F238E27FC236}">
                <a16:creationId xmlns:a16="http://schemas.microsoft.com/office/drawing/2014/main" id="{90884CA2-38A1-4266-1121-4767438F5F6C}"/>
              </a:ext>
            </a:extLst>
          </p:cNvPr>
          <p:cNvCxnSpPr>
            <a:cxnSpLocks/>
          </p:cNvCxnSpPr>
          <p:nvPr/>
        </p:nvCxnSpPr>
        <p:spPr>
          <a:xfrm flipV="1">
            <a:off x="6400996" y="6867177"/>
            <a:ext cx="2066570" cy="496582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20A1DB-9598-64BC-59D4-414BD2ED76C3}"/>
              </a:ext>
            </a:extLst>
          </p:cNvPr>
          <p:cNvCxnSpPr>
            <a:cxnSpLocks/>
          </p:cNvCxnSpPr>
          <p:nvPr/>
        </p:nvCxnSpPr>
        <p:spPr>
          <a:xfrm flipV="1">
            <a:off x="11828800" y="4519861"/>
            <a:ext cx="530493" cy="4207647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EDDC19A-AE4A-A31D-3111-D5FC2BA5A2E2}"/>
              </a:ext>
            </a:extLst>
          </p:cNvPr>
          <p:cNvCxnSpPr>
            <a:cxnSpLocks/>
          </p:cNvCxnSpPr>
          <p:nvPr/>
        </p:nvCxnSpPr>
        <p:spPr>
          <a:xfrm flipH="1" flipV="1">
            <a:off x="12712937" y="7613536"/>
            <a:ext cx="382429" cy="1040691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9FDC360-DEA4-6A75-0C3F-941757B84826}"/>
              </a:ext>
            </a:extLst>
          </p:cNvPr>
          <p:cNvSpPr txBox="1"/>
          <p:nvPr/>
        </p:nvSpPr>
        <p:spPr>
          <a:xfrm>
            <a:off x="4512929" y="4029198"/>
            <a:ext cx="2449136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2800" dirty="0">
                <a:solidFill>
                  <a:srgbClr val="00B050"/>
                </a:solidFill>
              </a:rPr>
              <a:t>Plan</a:t>
            </a:r>
          </a:p>
          <a:p>
            <a:pPr>
              <a:spcBef>
                <a:spcPts val="0"/>
              </a:spcBef>
            </a:pPr>
            <a:r>
              <a:rPr lang="en-GB" sz="2800" dirty="0">
                <a:solidFill>
                  <a:srgbClr val="0070C0"/>
                </a:solidFill>
              </a:rPr>
              <a:t>Actual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966F1FB-3B08-89D0-670F-A33CDA393849}"/>
              </a:ext>
            </a:extLst>
          </p:cNvPr>
          <p:cNvCxnSpPr>
            <a:cxnSpLocks/>
          </p:cNvCxnSpPr>
          <p:nvPr/>
        </p:nvCxnSpPr>
        <p:spPr>
          <a:xfrm flipV="1">
            <a:off x="5873125" y="4253180"/>
            <a:ext cx="1789694" cy="79706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6932993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5488" grpId="0" animBg="1"/>
      <p:bldP spid="4" grpId="0" animBg="1"/>
      <p:bldP spid="5489" grpId="0" animBg="1"/>
      <p:bldP spid="5490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C5689-D509-51F7-7A7C-6E60FC516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Dikdörtgen">
            <a:extLst>
              <a:ext uri="{FF2B5EF4-FFF2-40B4-BE49-F238E27FC236}">
                <a16:creationId xmlns:a16="http://schemas.microsoft.com/office/drawing/2014/main" id="{8384BF60-C821-1573-65E3-0EC9583590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6189" y="0"/>
            <a:ext cx="24505742" cy="13716419"/>
          </a:xfrm>
          <a:prstGeom prst="rect">
            <a:avLst/>
          </a:prstGeom>
          <a:solidFill>
            <a:srgbClr val="E5E7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1" name="SCL Grafik ve Font.png" descr="SCL Grafik ve Font.png">
            <a:extLst>
              <a:ext uri="{FF2B5EF4-FFF2-40B4-BE49-F238E27FC236}">
                <a16:creationId xmlns:a16="http://schemas.microsoft.com/office/drawing/2014/main" id="{BCF175DB-178D-2C14-6B03-225070D180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8798"/>
          </a:blip>
          <a:srcRect t="40454" b="6384"/>
          <a:stretch>
            <a:fillRect/>
          </a:stretch>
        </p:blipFill>
        <p:spPr>
          <a:xfrm>
            <a:off x="5545" y="-417"/>
            <a:ext cx="24378455" cy="1371641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Dikdörtgen">
            <a:extLst>
              <a:ext uri="{FF2B5EF4-FFF2-40B4-BE49-F238E27FC236}">
                <a16:creationId xmlns:a16="http://schemas.microsoft.com/office/drawing/2014/main" id="{775EDA4E-CA52-FBEC-DDC9-1BCF9AA696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1793" y="440816"/>
            <a:ext cx="23729778" cy="12833952"/>
          </a:xfrm>
          <a:prstGeom prst="rect">
            <a:avLst/>
          </a:prstGeom>
          <a:solidFill>
            <a:srgbClr val="FFFFFF">
              <a:alpha val="7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183" name="SCL baskes logo.ai" descr="SCL baskes logo.ai">
            <a:extLst>
              <a:ext uri="{FF2B5EF4-FFF2-40B4-BE49-F238E27FC236}">
                <a16:creationId xmlns:a16="http://schemas.microsoft.com/office/drawing/2014/main" id="{20598B54-8B14-5666-1213-F4DE86942B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31589" r="31589" b="42388"/>
          <a:stretch>
            <a:fillRect/>
          </a:stretch>
        </p:blipFill>
        <p:spPr>
          <a:xfrm>
            <a:off x="22494516" y="703734"/>
            <a:ext cx="1310379" cy="1516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14" descr="A close-up of a chart&#10;&#10;Description automatically generated">
            <a:extLst>
              <a:ext uri="{FF2B5EF4-FFF2-40B4-BE49-F238E27FC236}">
                <a16:creationId xmlns:a16="http://schemas.microsoft.com/office/drawing/2014/main" id="{248EA097-7F53-88FD-8C20-D6AF1BAFC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27" y="3239911"/>
            <a:ext cx="22953305" cy="6573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E78ECCF-4FE7-37B4-C31D-A94FB4FC5AA5}"/>
              </a:ext>
            </a:extLst>
          </p:cNvPr>
          <p:cNvCxnSpPr>
            <a:cxnSpLocks/>
          </p:cNvCxnSpPr>
          <p:nvPr/>
        </p:nvCxnSpPr>
        <p:spPr>
          <a:xfrm flipV="1">
            <a:off x="10148953" y="8530850"/>
            <a:ext cx="0" cy="2177930"/>
          </a:xfrm>
          <a:prstGeom prst="straightConnector1">
            <a:avLst/>
          </a:prstGeom>
          <a:ln w="79375">
            <a:solidFill>
              <a:srgbClr val="EC772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421BBE0-9E25-C215-63E9-FD1E70EA3C25}"/>
              </a:ext>
            </a:extLst>
          </p:cNvPr>
          <p:cNvCxnSpPr>
            <a:cxnSpLocks/>
          </p:cNvCxnSpPr>
          <p:nvPr/>
        </p:nvCxnSpPr>
        <p:spPr>
          <a:xfrm>
            <a:off x="18378611" y="10741246"/>
            <a:ext cx="5019040" cy="0"/>
          </a:xfrm>
          <a:prstGeom prst="straightConnector1">
            <a:avLst/>
          </a:prstGeom>
          <a:ln w="79375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0C8461B-974E-5AE7-5708-849EEFEA01C5}"/>
              </a:ext>
            </a:extLst>
          </p:cNvPr>
          <p:cNvSpPr/>
          <p:nvPr/>
        </p:nvSpPr>
        <p:spPr>
          <a:xfrm>
            <a:off x="19152691" y="10942620"/>
            <a:ext cx="3360063" cy="9377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Big Delay In Approval of  IFC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68B2BB-9B91-D57F-9FF3-D37033224863}"/>
              </a:ext>
            </a:extLst>
          </p:cNvPr>
          <p:cNvCxnSpPr>
            <a:cxnSpLocks/>
          </p:cNvCxnSpPr>
          <p:nvPr/>
        </p:nvCxnSpPr>
        <p:spPr>
          <a:xfrm flipV="1">
            <a:off x="23397651" y="8530850"/>
            <a:ext cx="0" cy="2443174"/>
          </a:xfrm>
          <a:prstGeom prst="straightConnector1">
            <a:avLst/>
          </a:prstGeom>
          <a:ln w="79375">
            <a:solidFill>
              <a:srgbClr val="FDBA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12AE2FF-0025-15A0-986D-D986A3376CA7}"/>
              </a:ext>
            </a:extLst>
          </p:cNvPr>
          <p:cNvCxnSpPr>
            <a:cxnSpLocks/>
          </p:cNvCxnSpPr>
          <p:nvPr/>
        </p:nvCxnSpPr>
        <p:spPr>
          <a:xfrm>
            <a:off x="10207622" y="10377312"/>
            <a:ext cx="8150669" cy="0"/>
          </a:xfrm>
          <a:prstGeom prst="straightConnector1">
            <a:avLst/>
          </a:prstGeom>
          <a:ln w="79375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467ACF0-04D4-4A52-53A5-1963E98FE016}"/>
              </a:ext>
            </a:extLst>
          </p:cNvPr>
          <p:cNvSpPr/>
          <p:nvPr/>
        </p:nvSpPr>
        <p:spPr>
          <a:xfrm>
            <a:off x="10080102" y="10674337"/>
            <a:ext cx="6972161" cy="5993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Big Delay In Approval of Final Design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4A6CC14-F2BF-FCCB-B17E-30FF8925C09C}"/>
              </a:ext>
            </a:extLst>
          </p:cNvPr>
          <p:cNvCxnSpPr>
            <a:cxnSpLocks/>
          </p:cNvCxnSpPr>
          <p:nvPr/>
        </p:nvCxnSpPr>
        <p:spPr>
          <a:xfrm flipV="1">
            <a:off x="18378611" y="8533663"/>
            <a:ext cx="0" cy="2440361"/>
          </a:xfrm>
          <a:prstGeom prst="straightConnector1">
            <a:avLst/>
          </a:prstGeom>
          <a:ln w="79375">
            <a:solidFill>
              <a:srgbClr val="FDBA00">
                <a:alpha val="97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E87F60C-81DC-3908-115D-384D5429A4C2}"/>
              </a:ext>
            </a:extLst>
          </p:cNvPr>
          <p:cNvCxnSpPr>
            <a:cxnSpLocks/>
          </p:cNvCxnSpPr>
          <p:nvPr/>
        </p:nvCxnSpPr>
        <p:spPr>
          <a:xfrm flipV="1">
            <a:off x="6246936" y="8571490"/>
            <a:ext cx="0" cy="2137290"/>
          </a:xfrm>
          <a:prstGeom prst="straightConnector1">
            <a:avLst/>
          </a:prstGeom>
          <a:ln w="79375">
            <a:solidFill>
              <a:srgbClr val="EC772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722B939-CCA3-E506-C094-7A7D13540F09}"/>
              </a:ext>
            </a:extLst>
          </p:cNvPr>
          <p:cNvCxnSpPr>
            <a:cxnSpLocks/>
          </p:cNvCxnSpPr>
          <p:nvPr/>
        </p:nvCxnSpPr>
        <p:spPr>
          <a:xfrm>
            <a:off x="6246936" y="10050486"/>
            <a:ext cx="3902017" cy="0"/>
          </a:xfrm>
          <a:prstGeom prst="straightConnector1">
            <a:avLst/>
          </a:prstGeom>
          <a:ln w="79375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06C4673-39EC-5359-278B-FAF72393E4BD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2783663" y="8571490"/>
            <a:ext cx="2737889" cy="1556107"/>
          </a:xfrm>
          <a:prstGeom prst="straightConnector1">
            <a:avLst/>
          </a:prstGeom>
          <a:ln w="79375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B0F8F87-C92B-51CB-F725-1A81C77F71AB}"/>
              </a:ext>
            </a:extLst>
          </p:cNvPr>
          <p:cNvSpPr/>
          <p:nvPr/>
        </p:nvSpPr>
        <p:spPr>
          <a:xfrm>
            <a:off x="1214990" y="10127597"/>
            <a:ext cx="3137346" cy="11623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Concept Design approved in time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061A37-15EA-1341-9F3C-CAFC08DEE479}"/>
              </a:ext>
            </a:extLst>
          </p:cNvPr>
          <p:cNvSpPr/>
          <p:nvPr/>
        </p:nvSpPr>
        <p:spPr>
          <a:xfrm>
            <a:off x="6412008" y="10278938"/>
            <a:ext cx="3571872" cy="911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Detailed  Design approved slightly late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9C5B00-E79B-E824-F7CE-A00CB0804F67}"/>
              </a:ext>
            </a:extLst>
          </p:cNvPr>
          <p:cNvSpPr/>
          <p:nvPr/>
        </p:nvSpPr>
        <p:spPr>
          <a:xfrm>
            <a:off x="7636458" y="11831041"/>
            <a:ext cx="10045007" cy="13309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Approval of details left to the Final design and IFC Stage – consistent with the ‘</a:t>
            </a:r>
            <a:r>
              <a:rPr lang="en-US" sz="2800" b="1" dirty="0">
                <a:solidFill>
                  <a:schemeClr val="tx1"/>
                </a:solidFill>
              </a:rPr>
              <a:t>lack of Empowerment</a:t>
            </a:r>
            <a:r>
              <a:rPr lang="en-US" sz="2800" dirty="0">
                <a:solidFill>
                  <a:schemeClr val="tx1"/>
                </a:solidFill>
              </a:rPr>
              <a:t>’ issues seen in the region – the ‘</a:t>
            </a:r>
            <a:r>
              <a:rPr lang="en-US" sz="2800" i="1" dirty="0">
                <a:solidFill>
                  <a:schemeClr val="tx1"/>
                </a:solidFill>
              </a:rPr>
              <a:t>please revise and resubmit</a:t>
            </a:r>
            <a:r>
              <a:rPr lang="en-US" sz="2800" dirty="0">
                <a:solidFill>
                  <a:schemeClr val="tx1"/>
                </a:solidFill>
              </a:rPr>
              <a:t>’ issue 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136EE7-2A0D-DFCD-29A1-C59918A8E47A}"/>
              </a:ext>
            </a:extLst>
          </p:cNvPr>
          <p:cNvSpPr/>
          <p:nvPr/>
        </p:nvSpPr>
        <p:spPr>
          <a:xfrm>
            <a:off x="11462521" y="1099950"/>
            <a:ext cx="7455399" cy="19383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</a:rPr>
              <a:t>Base Data: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B050"/>
                </a:solidFill>
              </a:rPr>
              <a:t>Plan</a:t>
            </a:r>
            <a:r>
              <a:rPr lang="en-US" sz="2800" dirty="0">
                <a:solidFill>
                  <a:schemeClr val="tx1"/>
                </a:solidFill>
              </a:rPr>
              <a:t> - Design Programme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2060"/>
                </a:solidFill>
              </a:rPr>
              <a:t>Actual</a:t>
            </a:r>
            <a:r>
              <a:rPr lang="en-US" sz="2800" dirty="0">
                <a:solidFill>
                  <a:schemeClr val="tx1"/>
                </a:solidFill>
              </a:rPr>
              <a:t> - Engineering Submission Logs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7E44362-8993-C806-1B34-6642ACE1692E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6300343" y="5436306"/>
            <a:ext cx="4045213" cy="3062078"/>
          </a:xfrm>
          <a:prstGeom prst="straightConnector1">
            <a:avLst/>
          </a:prstGeom>
          <a:ln w="698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72C7560-8DA5-EC1A-F80C-C595A75372A3}"/>
              </a:ext>
            </a:extLst>
          </p:cNvPr>
          <p:cNvCxnSpPr>
            <a:cxnSpLocks/>
          </p:cNvCxnSpPr>
          <p:nvPr/>
        </p:nvCxnSpPr>
        <p:spPr>
          <a:xfrm flipH="1">
            <a:off x="10080102" y="5791295"/>
            <a:ext cx="1574930" cy="2780195"/>
          </a:xfrm>
          <a:prstGeom prst="straightConnector1">
            <a:avLst/>
          </a:prstGeom>
          <a:ln w="698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DCDACF2-D71B-9C4D-E823-84F658AE130A}"/>
              </a:ext>
            </a:extLst>
          </p:cNvPr>
          <p:cNvCxnSpPr>
            <a:cxnSpLocks/>
          </p:cNvCxnSpPr>
          <p:nvPr/>
        </p:nvCxnSpPr>
        <p:spPr>
          <a:xfrm>
            <a:off x="15072910" y="5809346"/>
            <a:ext cx="3305701" cy="3033507"/>
          </a:xfrm>
          <a:prstGeom prst="straightConnector1">
            <a:avLst/>
          </a:prstGeom>
          <a:ln w="698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AEE8FA9-F883-B71B-8DEB-C6910C4F1FFC}"/>
              </a:ext>
            </a:extLst>
          </p:cNvPr>
          <p:cNvCxnSpPr>
            <a:cxnSpLocks/>
          </p:cNvCxnSpPr>
          <p:nvPr/>
        </p:nvCxnSpPr>
        <p:spPr>
          <a:xfrm>
            <a:off x="15253748" y="5361166"/>
            <a:ext cx="8211346" cy="3210324"/>
          </a:xfrm>
          <a:prstGeom prst="straightConnector1">
            <a:avLst/>
          </a:prstGeom>
          <a:ln w="698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C23244E6-8D70-1AB6-D7CD-21A58BF60DFB}"/>
              </a:ext>
            </a:extLst>
          </p:cNvPr>
          <p:cNvSpPr/>
          <p:nvPr/>
        </p:nvSpPr>
        <p:spPr>
          <a:xfrm>
            <a:off x="10345556" y="5035168"/>
            <a:ext cx="4894444" cy="8022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Correlate Submissions to Approval Gateway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6B10B9-4AEF-958C-BB94-0BA237C786DB}"/>
              </a:ext>
            </a:extLst>
          </p:cNvPr>
          <p:cNvSpPr txBox="1"/>
          <p:nvPr/>
        </p:nvSpPr>
        <p:spPr>
          <a:xfrm>
            <a:off x="692627" y="420774"/>
            <a:ext cx="989854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Engineering Submissions Heat Map</a:t>
            </a:r>
          </a:p>
        </p:txBody>
      </p:sp>
    </p:spTree>
    <p:extLst>
      <p:ext uri="{BB962C8B-B14F-4D97-AF65-F5344CB8AC3E}">
        <p14:creationId xmlns:p14="http://schemas.microsoft.com/office/powerpoint/2010/main" val="23373237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6" grpId="0" animBg="1"/>
      <p:bldP spid="28" grpId="0" animBg="1"/>
      <p:bldP spid="29" grpId="0" animBg="1"/>
      <p:bldP spid="30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428D8-42AD-91E1-8883-BD59ADC54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Dikdörtgen">
            <a:extLst>
              <a:ext uri="{FF2B5EF4-FFF2-40B4-BE49-F238E27FC236}">
                <a16:creationId xmlns:a16="http://schemas.microsoft.com/office/drawing/2014/main" id="{C4508CFB-77A8-B9B4-0291-5A0EBDB07B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6189" y="0"/>
            <a:ext cx="24505742" cy="13716419"/>
          </a:xfrm>
          <a:prstGeom prst="rect">
            <a:avLst/>
          </a:prstGeom>
          <a:solidFill>
            <a:srgbClr val="E5E7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1" name="SCL Grafik ve Font.png" descr="SCL Grafik ve Font.png">
            <a:extLst>
              <a:ext uri="{FF2B5EF4-FFF2-40B4-BE49-F238E27FC236}">
                <a16:creationId xmlns:a16="http://schemas.microsoft.com/office/drawing/2014/main" id="{3C4DBD15-9D7B-AEA0-B8AA-1DDDABB94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8798"/>
          </a:blip>
          <a:srcRect t="40454" b="6384"/>
          <a:stretch>
            <a:fillRect/>
          </a:stretch>
        </p:blipFill>
        <p:spPr>
          <a:xfrm>
            <a:off x="5545" y="-417"/>
            <a:ext cx="24378455" cy="1371641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Dikdörtgen">
            <a:extLst>
              <a:ext uri="{FF2B5EF4-FFF2-40B4-BE49-F238E27FC236}">
                <a16:creationId xmlns:a16="http://schemas.microsoft.com/office/drawing/2014/main" id="{0317A029-8F94-C1D6-5FBC-40E3BCE285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1793" y="440816"/>
            <a:ext cx="23729778" cy="12833952"/>
          </a:xfrm>
          <a:prstGeom prst="rect">
            <a:avLst/>
          </a:prstGeom>
          <a:solidFill>
            <a:srgbClr val="FFFFFF">
              <a:alpha val="7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183" name="SCL baskes logo.ai" descr="SCL baskes logo.ai">
            <a:extLst>
              <a:ext uri="{FF2B5EF4-FFF2-40B4-BE49-F238E27FC236}">
                <a16:creationId xmlns:a16="http://schemas.microsoft.com/office/drawing/2014/main" id="{6683D538-22A7-FD56-1C87-8E40F8EAF1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31589" r="31589" b="42388"/>
          <a:stretch>
            <a:fillRect/>
          </a:stretch>
        </p:blipFill>
        <p:spPr>
          <a:xfrm>
            <a:off x="22494516" y="703734"/>
            <a:ext cx="1310379" cy="15165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595272-0F3A-2F23-C800-8E6051775203}"/>
              </a:ext>
            </a:extLst>
          </p:cNvPr>
          <p:cNvSpPr txBox="1"/>
          <p:nvPr/>
        </p:nvSpPr>
        <p:spPr>
          <a:xfrm>
            <a:off x="382429" y="546549"/>
            <a:ext cx="18033587" cy="5144649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3200" b="1" dirty="0"/>
              <a:t>Do not simply rely on Progress Data within the schedule – LOOK FOR CORRELATIONS: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sz="3200" dirty="0"/>
              <a:t>Progress data in Monthly Progress Reports (photos, schedule, submission logs)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sz="3200" dirty="0"/>
              <a:t>Inspection Requests, IPC, Resources (material / labour)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sz="3200" dirty="0"/>
              <a:t>Task Specific Databases – Pipe Joint Logs, Punch List Databases etc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sz="3200" dirty="0"/>
              <a:t>Photos and events mapped to changes in performance in charts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8668D-ED30-A46C-CD8A-ED39FE91E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76" y="6602899"/>
            <a:ext cx="14753129" cy="6463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0F0F1E-E839-FB41-524C-46BA8ADC7B5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</a:blip>
          <a:srcRect l="25343" t="15936" r="34698" b="28816"/>
          <a:stretch>
            <a:fillRect/>
          </a:stretch>
        </p:blipFill>
        <p:spPr>
          <a:xfrm>
            <a:off x="14240070" y="2641383"/>
            <a:ext cx="4297680" cy="3961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2FABDA-9F18-0578-EED7-B3690459AE34}"/>
              </a:ext>
            </a:extLst>
          </p:cNvPr>
          <p:cNvSpPr txBox="1"/>
          <p:nvPr/>
        </p:nvSpPr>
        <p:spPr>
          <a:xfrm>
            <a:off x="15433831" y="8505639"/>
            <a:ext cx="7443216" cy="2324325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200" b="1" dirty="0"/>
              <a:t>Showing you have correlated multiple data sources to support a position will help exceed the other experts reliance on his ‘single source’</a:t>
            </a: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A0B18B-8054-8478-409D-85F5C534DA6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</a:blip>
          <a:srcRect l="2387" t="15936" r="79248" b="28816"/>
          <a:stretch>
            <a:fillRect/>
          </a:stretch>
        </p:blipFill>
        <p:spPr>
          <a:xfrm>
            <a:off x="19522739" y="969568"/>
            <a:ext cx="3493842" cy="7007319"/>
          </a:xfrm>
          <a:prstGeom prst="rect">
            <a:avLst/>
          </a:prstGeom>
        </p:spPr>
      </p:pic>
      <p:sp>
        <p:nvSpPr>
          <p:cNvPr id="8" name="Plus Sign 7">
            <a:extLst>
              <a:ext uri="{FF2B5EF4-FFF2-40B4-BE49-F238E27FC236}">
                <a16:creationId xmlns:a16="http://schemas.microsoft.com/office/drawing/2014/main" id="{E3918A32-3C85-11F7-DB7A-5CD6A912188A}"/>
              </a:ext>
            </a:extLst>
          </p:cNvPr>
          <p:cNvSpPr/>
          <p:nvPr/>
        </p:nvSpPr>
        <p:spPr>
          <a:xfrm>
            <a:off x="18580608" y="4223833"/>
            <a:ext cx="899273" cy="940021"/>
          </a:xfrm>
          <a:prstGeom prst="mathPlus">
            <a:avLst/>
          </a:prstGeom>
          <a:solidFill>
            <a:schemeClr val="accent1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690406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0888C-ABA1-4191-8FD6-D34C0F18C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Dikdörtgen">
            <a:extLst>
              <a:ext uri="{FF2B5EF4-FFF2-40B4-BE49-F238E27FC236}">
                <a16:creationId xmlns:a16="http://schemas.microsoft.com/office/drawing/2014/main" id="{51B368B2-A907-67EC-AFBE-D8F221787E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6189" y="0"/>
            <a:ext cx="24505742" cy="13716419"/>
          </a:xfrm>
          <a:prstGeom prst="rect">
            <a:avLst/>
          </a:prstGeom>
          <a:solidFill>
            <a:srgbClr val="E5E7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1" name="SCL Grafik ve Font.png" descr="SCL Grafik ve Font.png">
            <a:extLst>
              <a:ext uri="{FF2B5EF4-FFF2-40B4-BE49-F238E27FC236}">
                <a16:creationId xmlns:a16="http://schemas.microsoft.com/office/drawing/2014/main" id="{B0C91638-D2F2-9DD4-1500-45A59499E9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8798"/>
          </a:blip>
          <a:srcRect t="40454" b="6384"/>
          <a:stretch>
            <a:fillRect/>
          </a:stretch>
        </p:blipFill>
        <p:spPr>
          <a:xfrm>
            <a:off x="5545" y="-417"/>
            <a:ext cx="24378455" cy="1371641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Dikdörtgen">
            <a:extLst>
              <a:ext uri="{FF2B5EF4-FFF2-40B4-BE49-F238E27FC236}">
                <a16:creationId xmlns:a16="http://schemas.microsoft.com/office/drawing/2014/main" id="{15147182-DF34-1A85-BBDE-400AEBBBAE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1793" y="440816"/>
            <a:ext cx="23729778" cy="12833952"/>
          </a:xfrm>
          <a:prstGeom prst="rect">
            <a:avLst/>
          </a:prstGeom>
          <a:solidFill>
            <a:srgbClr val="FFFFFF">
              <a:alpha val="7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183" name="SCL baskes logo.ai" descr="SCL baskes logo.ai">
            <a:extLst>
              <a:ext uri="{FF2B5EF4-FFF2-40B4-BE49-F238E27FC236}">
                <a16:creationId xmlns:a16="http://schemas.microsoft.com/office/drawing/2014/main" id="{E6E46FCF-A5DC-4B5E-0AD8-7393A39500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31589" r="31589" b="42388"/>
          <a:stretch>
            <a:fillRect/>
          </a:stretch>
        </p:blipFill>
        <p:spPr>
          <a:xfrm>
            <a:off x="22494516" y="703734"/>
            <a:ext cx="1310379" cy="151651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1AAB5CB8-4CB3-D055-EDA3-1013438A283B}"/>
              </a:ext>
            </a:extLst>
          </p:cNvPr>
          <p:cNvSpPr txBox="1">
            <a:spLocks/>
          </p:cNvSpPr>
          <p:nvPr/>
        </p:nvSpPr>
        <p:spPr>
          <a:xfrm>
            <a:off x="640594" y="1791478"/>
            <a:ext cx="21848369" cy="1148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GB" sz="3600" b="0" dirty="0"/>
              <a:t>Don’t Underestimate your other Contemporary Records</a:t>
            </a:r>
          </a:p>
          <a:p>
            <a:pPr hangingPunct="1"/>
            <a:endParaRPr lang="en-GB" sz="3600" b="0" dirty="0"/>
          </a:p>
          <a:p>
            <a:pPr marL="685800" indent="-685800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3600" b="0" dirty="0"/>
              <a:t>Effective Project Controls and Contemporary Records is a starting point</a:t>
            </a:r>
          </a:p>
          <a:p>
            <a:pPr marL="685800" indent="-685800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3600" b="0" dirty="0"/>
              <a:t>Each Monthly Update should be a mini-delay analysis</a:t>
            </a:r>
          </a:p>
          <a:p>
            <a:pPr marL="685800" indent="-685800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3600" b="0" dirty="0"/>
              <a:t>Keep your records consistent and reasonably accurate</a:t>
            </a:r>
          </a:p>
          <a:p>
            <a:pPr hangingPunct="1"/>
            <a:endParaRPr lang="en-GB" sz="3600" b="0" dirty="0"/>
          </a:p>
          <a:p>
            <a:pPr hangingPunct="1"/>
            <a:r>
              <a:rPr lang="en-GB" sz="3600" b="0" dirty="0"/>
              <a:t>Do a Simple Delay Analysis</a:t>
            </a:r>
          </a:p>
          <a:p>
            <a:pPr hangingPunct="1"/>
            <a:endParaRPr lang="en-GB" sz="3600" b="0" dirty="0"/>
          </a:p>
          <a:p>
            <a:pPr marL="685800" indent="-685800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3600" b="0" dirty="0"/>
              <a:t>Implementing a Performance Based APAB Delay Analysis will give a different insight</a:t>
            </a:r>
          </a:p>
          <a:p>
            <a:pPr marL="685800" indent="-685800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3600" b="0" dirty="0"/>
              <a:t>Look for Hard-points within the Analysis – Understand the bigger Picture</a:t>
            </a:r>
          </a:p>
          <a:p>
            <a:pPr marL="685800" indent="-685800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3600" b="0" dirty="0"/>
              <a:t>Look for Correlation within Contemporary Records (MPRs to Submission Logs, IRs etc)</a:t>
            </a:r>
          </a:p>
          <a:p>
            <a:pPr marL="685800" indent="-685800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3600" b="0" dirty="0"/>
              <a:t>Use parallel analysis and exhibit them</a:t>
            </a:r>
          </a:p>
          <a:p>
            <a:pPr marL="685800" indent="-685800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3600" b="0" dirty="0"/>
              <a:t>Analysis must reflect reality  - Make it fact based – Easy to Understand – Causation</a:t>
            </a:r>
          </a:p>
          <a:p>
            <a:pPr marL="685800" indent="-685800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3600" b="0" dirty="0"/>
              <a:t>Think beyond software – Excel is infinitely more flexible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A766D9-1ABB-D098-6893-D02BCD973651}"/>
              </a:ext>
            </a:extLst>
          </p:cNvPr>
          <p:cNvSpPr txBox="1"/>
          <p:nvPr/>
        </p:nvSpPr>
        <p:spPr>
          <a:xfrm>
            <a:off x="579105" y="117520"/>
            <a:ext cx="8184933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GB" dirty="0"/>
              <a:t>Conclusions and Take Aways</a:t>
            </a:r>
          </a:p>
        </p:txBody>
      </p:sp>
    </p:spTree>
    <p:extLst>
      <p:ext uri="{BB962C8B-B14F-4D97-AF65-F5344CB8AC3E}">
        <p14:creationId xmlns:p14="http://schemas.microsoft.com/office/powerpoint/2010/main" val="302537200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DD4EC-128B-0A52-9635-CBE65958F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Dikdörtgen">
            <a:extLst>
              <a:ext uri="{FF2B5EF4-FFF2-40B4-BE49-F238E27FC236}">
                <a16:creationId xmlns:a16="http://schemas.microsoft.com/office/drawing/2014/main" id="{2AFF7792-733E-0187-D26E-313BBB3BED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6189" y="0"/>
            <a:ext cx="24505742" cy="13716419"/>
          </a:xfrm>
          <a:prstGeom prst="rect">
            <a:avLst/>
          </a:prstGeom>
          <a:solidFill>
            <a:srgbClr val="E5E7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1" name="SCL Grafik ve Font.png" descr="SCL Grafik ve Font.png">
            <a:extLst>
              <a:ext uri="{FF2B5EF4-FFF2-40B4-BE49-F238E27FC236}">
                <a16:creationId xmlns:a16="http://schemas.microsoft.com/office/drawing/2014/main" id="{55FFDAD2-67BF-D7A4-19B8-6735077E46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8798"/>
          </a:blip>
          <a:srcRect t="40454" b="6384"/>
          <a:stretch>
            <a:fillRect/>
          </a:stretch>
        </p:blipFill>
        <p:spPr>
          <a:xfrm>
            <a:off x="5545" y="-417"/>
            <a:ext cx="24378455" cy="1371641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Dikdörtgen">
            <a:extLst>
              <a:ext uri="{FF2B5EF4-FFF2-40B4-BE49-F238E27FC236}">
                <a16:creationId xmlns:a16="http://schemas.microsoft.com/office/drawing/2014/main" id="{164EC1F2-462D-10DD-1788-66C0667DAB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1793" y="440816"/>
            <a:ext cx="23729778" cy="12833952"/>
          </a:xfrm>
          <a:prstGeom prst="rect">
            <a:avLst/>
          </a:prstGeom>
          <a:solidFill>
            <a:srgbClr val="FFFFFF">
              <a:alpha val="7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183" name="SCL baskes logo.ai" descr="SCL baskes logo.ai">
            <a:extLst>
              <a:ext uri="{FF2B5EF4-FFF2-40B4-BE49-F238E27FC236}">
                <a16:creationId xmlns:a16="http://schemas.microsoft.com/office/drawing/2014/main" id="{E638F976-92F6-53BE-A9C0-988CC95E2F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31589" r="31589" b="42388"/>
          <a:stretch>
            <a:fillRect/>
          </a:stretch>
        </p:blipFill>
        <p:spPr>
          <a:xfrm>
            <a:off x="22494516" y="703734"/>
            <a:ext cx="1310379" cy="15165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49E9AC-34BC-19D7-65D9-7B97E65AE6D3}"/>
              </a:ext>
            </a:extLst>
          </p:cNvPr>
          <p:cNvSpPr txBox="1">
            <a:spLocks/>
          </p:cNvSpPr>
          <p:nvPr/>
        </p:nvSpPr>
        <p:spPr>
          <a:xfrm>
            <a:off x="2538965" y="1983298"/>
            <a:ext cx="17688380" cy="9748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GB" dirty="0"/>
              <a:t>Final Tho</a:t>
            </a:r>
            <a:r>
              <a:rPr lang="en-GB" dirty="0">
                <a:solidFill>
                  <a:schemeClr val="tx1"/>
                </a:solidFill>
              </a:rPr>
              <a:t>ughts</a:t>
            </a:r>
            <a:r>
              <a:rPr lang="en-GB" dirty="0"/>
              <a:t>…….</a:t>
            </a:r>
          </a:p>
          <a:p>
            <a:pPr hangingPunct="1">
              <a:lnSpc>
                <a:spcPct val="150000"/>
              </a:lnSpc>
            </a:pPr>
            <a:endParaRPr lang="en-GB" b="0" dirty="0"/>
          </a:p>
          <a:p>
            <a:pPr hangingPunct="1">
              <a:lnSpc>
                <a:spcPct val="150000"/>
              </a:lnSpc>
            </a:pPr>
            <a:r>
              <a:rPr lang="en-GB" b="0" dirty="0"/>
              <a:t>Keep Everything Simple</a:t>
            </a:r>
          </a:p>
          <a:p>
            <a:pPr hangingPunct="1">
              <a:lnSpc>
                <a:spcPct val="150000"/>
              </a:lnSpc>
            </a:pPr>
            <a:endParaRPr lang="en-GB" sz="1050" b="0" dirty="0"/>
          </a:p>
          <a:p>
            <a:pPr hangingPunct="1">
              <a:lnSpc>
                <a:spcPct val="150000"/>
              </a:lnSpc>
            </a:pPr>
            <a:r>
              <a:rPr lang="en-GB" b="0" dirty="0"/>
              <a:t>Deal with Facts – you don’t need to evidence everything.</a:t>
            </a:r>
          </a:p>
          <a:p>
            <a:pPr hangingPunct="1">
              <a:lnSpc>
                <a:spcPct val="150000"/>
              </a:lnSpc>
            </a:pPr>
            <a:r>
              <a:rPr lang="en-GB" b="0" dirty="0"/>
              <a:t>Think about your Audience –</a:t>
            </a:r>
            <a:r>
              <a:rPr lang="en-GB" b="0" dirty="0">
                <a:solidFill>
                  <a:schemeClr val="tx1"/>
                </a:solidFill>
              </a:rPr>
              <a:t> Simplify Complexity, focus on ‘Compelling Story’</a:t>
            </a:r>
          </a:p>
        </p:txBody>
      </p:sp>
    </p:spTree>
    <p:extLst>
      <p:ext uri="{BB962C8B-B14F-4D97-AF65-F5344CB8AC3E}">
        <p14:creationId xmlns:p14="http://schemas.microsoft.com/office/powerpoint/2010/main" val="217573861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D34A9-8BE4-2AF4-0D6F-4E3535231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Dikdörtgen">
            <a:extLst>
              <a:ext uri="{FF2B5EF4-FFF2-40B4-BE49-F238E27FC236}">
                <a16:creationId xmlns:a16="http://schemas.microsoft.com/office/drawing/2014/main" id="{A6E2260D-DF0F-C936-4843-B32D1D6081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6189" y="0"/>
            <a:ext cx="24505742" cy="13716419"/>
          </a:xfrm>
          <a:prstGeom prst="rect">
            <a:avLst/>
          </a:prstGeom>
          <a:solidFill>
            <a:srgbClr val="E5E7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1" name="SCL Grafik ve Font.png" descr="SCL Grafik ve Font.png">
            <a:extLst>
              <a:ext uri="{FF2B5EF4-FFF2-40B4-BE49-F238E27FC236}">
                <a16:creationId xmlns:a16="http://schemas.microsoft.com/office/drawing/2014/main" id="{FCD2F409-CEF4-CF5A-A070-56A85614B2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28798"/>
          </a:blip>
          <a:srcRect t="40454" b="6384"/>
          <a:stretch>
            <a:fillRect/>
          </a:stretch>
        </p:blipFill>
        <p:spPr>
          <a:xfrm>
            <a:off x="5545" y="-417"/>
            <a:ext cx="24378455" cy="1371641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Dikdörtgen">
            <a:extLst>
              <a:ext uri="{FF2B5EF4-FFF2-40B4-BE49-F238E27FC236}">
                <a16:creationId xmlns:a16="http://schemas.microsoft.com/office/drawing/2014/main" id="{2F3E350B-F617-ED7C-8AE1-1E2F52514E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1793" y="440816"/>
            <a:ext cx="23729778" cy="12833952"/>
          </a:xfrm>
          <a:prstGeom prst="rect">
            <a:avLst/>
          </a:prstGeom>
          <a:solidFill>
            <a:srgbClr val="FFFFFF">
              <a:alpha val="7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183" name="SCL baskes logo.ai" descr="SCL baskes logo.ai">
            <a:extLst>
              <a:ext uri="{FF2B5EF4-FFF2-40B4-BE49-F238E27FC236}">
                <a16:creationId xmlns:a16="http://schemas.microsoft.com/office/drawing/2014/main" id="{EE36E8AA-40FD-DBB7-1807-EB2C18FB15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31589" r="31589" b="42388"/>
          <a:stretch>
            <a:fillRect/>
          </a:stretch>
        </p:blipFill>
        <p:spPr>
          <a:xfrm>
            <a:off x="22494516" y="703734"/>
            <a:ext cx="1310379" cy="15165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995E76-0660-FE54-7CDB-E2F42FB0C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05" y="966230"/>
            <a:ext cx="22881627" cy="7620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GB" sz="6600" dirty="0"/>
              <a:t>From Project Reality to Arbitration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374DC8-B8AA-E3DD-52C7-29C404181C5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FBFC"/>
              </a:clrFrom>
              <a:clrTo>
                <a:srgbClr val="FC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7" t="19017"/>
          <a:stretch>
            <a:fillRect/>
          </a:stretch>
        </p:blipFill>
        <p:spPr>
          <a:xfrm>
            <a:off x="12344393" y="1938514"/>
            <a:ext cx="9855200" cy="9215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325A97-BC30-AEC1-CDBC-6225604E03A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FBFC"/>
              </a:clrFrom>
              <a:clrTo>
                <a:srgbClr val="FC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7" r="48661"/>
          <a:stretch>
            <a:fillRect/>
          </a:stretch>
        </p:blipFill>
        <p:spPr>
          <a:xfrm>
            <a:off x="1295823" y="2006246"/>
            <a:ext cx="10380133" cy="9215221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C7C2846-4387-141C-5F0B-4AF339B389BA}"/>
              </a:ext>
            </a:extLst>
          </p:cNvPr>
          <p:cNvSpPr txBox="1">
            <a:spLocks/>
          </p:cNvSpPr>
          <p:nvPr/>
        </p:nvSpPr>
        <p:spPr>
          <a:xfrm>
            <a:off x="579105" y="11051373"/>
            <a:ext cx="22422148" cy="2313680"/>
          </a:xfrm>
          <a:prstGeom prst="rect">
            <a:avLst/>
          </a:prstGeom>
        </p:spPr>
        <p:txBody>
          <a:bodyPr>
            <a:no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3600" dirty="0"/>
              <a:t>Majority of disputes become contentious as methodologies, assumptions and challenging narratives come together to form competing factual positions.</a:t>
            </a:r>
          </a:p>
          <a:p>
            <a:pPr hangingPunct="1"/>
            <a:r>
              <a:rPr lang="en-US" sz="3600" dirty="0"/>
              <a:t>Bridging the gap between planned and actual performance through a practical approach to delay Analysis</a:t>
            </a:r>
          </a:p>
        </p:txBody>
      </p:sp>
    </p:spTree>
    <p:extLst>
      <p:ext uri="{BB962C8B-B14F-4D97-AF65-F5344CB8AC3E}">
        <p14:creationId xmlns:p14="http://schemas.microsoft.com/office/powerpoint/2010/main" val="22831779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221E8-6B64-7FF3-AEFA-0956BAC64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Dikdörtgen">
            <a:extLst>
              <a:ext uri="{FF2B5EF4-FFF2-40B4-BE49-F238E27FC236}">
                <a16:creationId xmlns:a16="http://schemas.microsoft.com/office/drawing/2014/main" id="{819D2341-D07D-BE93-0D88-B3400ACD98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6189" y="0"/>
            <a:ext cx="24505742" cy="13716419"/>
          </a:xfrm>
          <a:prstGeom prst="rect">
            <a:avLst/>
          </a:prstGeom>
          <a:solidFill>
            <a:srgbClr val="E5E7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1" name="SCL Grafik ve Font.png" descr="SCL Grafik ve Font.png">
            <a:extLst>
              <a:ext uri="{FF2B5EF4-FFF2-40B4-BE49-F238E27FC236}">
                <a16:creationId xmlns:a16="http://schemas.microsoft.com/office/drawing/2014/main" id="{156567AB-43CE-EAC5-C612-06256D6FA9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8798"/>
          </a:blip>
          <a:srcRect t="40454" b="6384"/>
          <a:stretch>
            <a:fillRect/>
          </a:stretch>
        </p:blipFill>
        <p:spPr>
          <a:xfrm>
            <a:off x="5545" y="-417"/>
            <a:ext cx="24378455" cy="1371641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Dikdörtgen">
            <a:extLst>
              <a:ext uri="{FF2B5EF4-FFF2-40B4-BE49-F238E27FC236}">
                <a16:creationId xmlns:a16="http://schemas.microsoft.com/office/drawing/2014/main" id="{84714DAD-B826-90EA-E053-B059B39AA1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1793" y="440816"/>
            <a:ext cx="23729778" cy="12833952"/>
          </a:xfrm>
          <a:prstGeom prst="rect">
            <a:avLst/>
          </a:prstGeom>
          <a:solidFill>
            <a:srgbClr val="FFFFFF">
              <a:alpha val="7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183" name="SCL baskes logo.ai" descr="SCL baskes logo.ai">
            <a:extLst>
              <a:ext uri="{FF2B5EF4-FFF2-40B4-BE49-F238E27FC236}">
                <a16:creationId xmlns:a16="http://schemas.microsoft.com/office/drawing/2014/main" id="{671E50AA-9732-1AD4-9C85-E07F0E6F25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31589" r="31589" b="42388"/>
          <a:stretch>
            <a:fillRect/>
          </a:stretch>
        </p:blipFill>
        <p:spPr>
          <a:xfrm>
            <a:off x="22494516" y="703734"/>
            <a:ext cx="1310379" cy="1516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group of people in hard hats&#10;&#10;AI-generated content may be incorrect.">
            <a:extLst>
              <a:ext uri="{FF2B5EF4-FFF2-40B4-BE49-F238E27FC236}">
                <a16:creationId xmlns:a16="http://schemas.microsoft.com/office/drawing/2014/main" id="{2CF8BB15-118E-5E68-EB4E-2F8B5E121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" b="5577"/>
          <a:stretch/>
        </p:blipFill>
        <p:spPr>
          <a:xfrm>
            <a:off x="987551" y="2329638"/>
            <a:ext cx="12145853" cy="7655610"/>
          </a:xfrm>
          <a:prstGeom prst="rect">
            <a:avLst/>
          </a:prstGeom>
          <a:noFill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605E3CE-F602-7F2A-6839-B0CAA52AF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05" y="966230"/>
            <a:ext cx="22881627" cy="7620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GB" sz="6600" dirty="0"/>
              <a:t>Despite Established Guidelines – Why so many disputes?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CA51D7-1BF7-7E58-B5D7-AA3C2071AE92}"/>
              </a:ext>
            </a:extLst>
          </p:cNvPr>
          <p:cNvSpPr txBox="1">
            <a:spLocks/>
          </p:cNvSpPr>
          <p:nvPr/>
        </p:nvSpPr>
        <p:spPr>
          <a:xfrm>
            <a:off x="13243373" y="3130667"/>
            <a:ext cx="11049807" cy="6150677"/>
          </a:xfrm>
          <a:prstGeom prst="rect">
            <a:avLst/>
          </a:prstGeom>
        </p:spPr>
        <p:txBody>
          <a:bodyPr>
            <a:no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dirty="0"/>
              <a:t>Overreliance on detailed computer model analysis</a:t>
            </a:r>
          </a:p>
          <a:p>
            <a:pPr hangingPunct="1"/>
            <a:r>
              <a:rPr lang="en-US" dirty="0"/>
              <a:t>Incorrect reporting of progress data</a:t>
            </a:r>
          </a:p>
          <a:p>
            <a:pPr hangingPunct="1"/>
            <a:r>
              <a:rPr lang="en-US" dirty="0"/>
              <a:t>Overly detailed schedules and focus on discrete logic links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370E1C1-78EE-7BCC-FFE8-72C1FCD5954C}"/>
              </a:ext>
            </a:extLst>
          </p:cNvPr>
          <p:cNvSpPr txBox="1">
            <a:spLocks/>
          </p:cNvSpPr>
          <p:nvPr/>
        </p:nvSpPr>
        <p:spPr>
          <a:xfrm>
            <a:off x="987551" y="10191763"/>
            <a:ext cx="23014020" cy="2586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75000"/>
              <a:buFontTx/>
              <a:buBlip>
                <a:blip r:embed="rId5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4A97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9BD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61B4E4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3764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/>
              <a:t>Misapplication of delay analysis methodologies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3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 use a prospective delay analysis methodology to forecast what actually happened in the past?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  </a:t>
            </a:r>
            <a:endParaRPr lang="en-US" sz="3600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/>
              <a:t>General failure to apply common sense</a:t>
            </a:r>
          </a:p>
        </p:txBody>
      </p:sp>
    </p:spTree>
    <p:extLst>
      <p:ext uri="{BB962C8B-B14F-4D97-AF65-F5344CB8AC3E}">
        <p14:creationId xmlns:p14="http://schemas.microsoft.com/office/powerpoint/2010/main" val="36579971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32F38-826B-AB85-5EFC-BC20F9C20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Dikdörtgen">
            <a:extLst>
              <a:ext uri="{FF2B5EF4-FFF2-40B4-BE49-F238E27FC236}">
                <a16:creationId xmlns:a16="http://schemas.microsoft.com/office/drawing/2014/main" id="{A7F588FD-E45A-0EEA-3B1E-CDE93D5A3A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6189" y="0"/>
            <a:ext cx="24505742" cy="13716419"/>
          </a:xfrm>
          <a:prstGeom prst="rect">
            <a:avLst/>
          </a:prstGeom>
          <a:solidFill>
            <a:srgbClr val="E5E7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1" name="SCL Grafik ve Font.png" descr="SCL Grafik ve Font.png">
            <a:extLst>
              <a:ext uri="{FF2B5EF4-FFF2-40B4-BE49-F238E27FC236}">
                <a16:creationId xmlns:a16="http://schemas.microsoft.com/office/drawing/2014/main" id="{959286E4-57D1-C5CF-397E-A0F0E129A2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8798"/>
          </a:blip>
          <a:srcRect t="40454" b="6384"/>
          <a:stretch>
            <a:fillRect/>
          </a:stretch>
        </p:blipFill>
        <p:spPr>
          <a:xfrm>
            <a:off x="5545" y="-417"/>
            <a:ext cx="24378455" cy="1371641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Dikdörtgen">
            <a:extLst>
              <a:ext uri="{FF2B5EF4-FFF2-40B4-BE49-F238E27FC236}">
                <a16:creationId xmlns:a16="http://schemas.microsoft.com/office/drawing/2014/main" id="{7A41AEF0-1B64-E076-DB71-558CED438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1793" y="440816"/>
            <a:ext cx="23729778" cy="12833952"/>
          </a:xfrm>
          <a:prstGeom prst="rect">
            <a:avLst/>
          </a:prstGeom>
          <a:solidFill>
            <a:srgbClr val="FFFFFF">
              <a:alpha val="7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183" name="SCL baskes logo.ai" descr="SCL baskes logo.ai">
            <a:extLst>
              <a:ext uri="{FF2B5EF4-FFF2-40B4-BE49-F238E27FC236}">
                <a16:creationId xmlns:a16="http://schemas.microsoft.com/office/drawing/2014/main" id="{11E1B91B-128E-CE0B-CE15-F9B81445E9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31589" r="31589" b="42388"/>
          <a:stretch>
            <a:fillRect/>
          </a:stretch>
        </p:blipFill>
        <p:spPr>
          <a:xfrm>
            <a:off x="22494516" y="703734"/>
            <a:ext cx="1310379" cy="151651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BA1A7A72-D754-72A7-7575-A2ADD718D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58429"/>
              </p:ext>
            </p:extLst>
          </p:nvPr>
        </p:nvGraphicFramePr>
        <p:xfrm>
          <a:off x="1209374" y="3098072"/>
          <a:ext cx="16091382" cy="21565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67206">
                  <a:extLst>
                    <a:ext uri="{9D8B030D-6E8A-4147-A177-3AD203B41FA5}">
                      <a16:colId xmlns:a16="http://schemas.microsoft.com/office/drawing/2014/main" val="3172241790"/>
                    </a:ext>
                  </a:extLst>
                </a:gridCol>
                <a:gridCol w="10924176">
                  <a:extLst>
                    <a:ext uri="{9D8B030D-6E8A-4147-A177-3AD203B41FA5}">
                      <a16:colId xmlns:a16="http://schemas.microsoft.com/office/drawing/2014/main" val="3940967473"/>
                    </a:ext>
                  </a:extLst>
                </a:gridCol>
              </a:tblGrid>
              <a:tr h="2156516">
                <a:tc>
                  <a:txBody>
                    <a:bodyPr/>
                    <a:lstStyle/>
                    <a:p>
                      <a:r>
                        <a:rPr lang="en-US" sz="3600" b="1" dirty="0"/>
                        <a:t>Prevention or ‘Stop’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/>
                        <a:t>I have no access – </a:t>
                      </a:r>
                      <a:r>
                        <a:rPr lang="en-US" sz="3600" b="1" dirty="0"/>
                        <a:t>no possession of site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/>
                        <a:t>A key component is not available yet</a:t>
                      </a:r>
                      <a:endParaRPr lang="en-US" sz="3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4425422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65B1DA83-C4C3-9E65-8C1E-6124851AF4DF}"/>
              </a:ext>
            </a:extLst>
          </p:cNvPr>
          <p:cNvSpPr/>
          <p:nvPr/>
        </p:nvSpPr>
        <p:spPr>
          <a:xfrm>
            <a:off x="17947983" y="3079558"/>
            <a:ext cx="4852537" cy="21933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3200" dirty="0">
                <a:solidFill>
                  <a:schemeClr val="tx1"/>
                </a:solidFill>
              </a:rPr>
              <a:t>Most commonly 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3200" dirty="0">
                <a:solidFill>
                  <a:schemeClr val="tx1"/>
                </a:solidFill>
              </a:rPr>
              <a:t>Claimed. 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3200" dirty="0">
                <a:solidFill>
                  <a:schemeClr val="tx1"/>
                </a:solidFill>
              </a:rPr>
              <a:t>Typically via prospective analysis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FDDCF7-BED6-6951-1DDC-C86B31C1A83D}"/>
              </a:ext>
            </a:extLst>
          </p:cNvPr>
          <p:cNvSpPr txBox="1"/>
          <p:nvPr/>
        </p:nvSpPr>
        <p:spPr>
          <a:xfrm>
            <a:off x="612510" y="752510"/>
            <a:ext cx="21724169" cy="1604126"/>
          </a:xfrm>
          <a:prstGeom prst="rect">
            <a:avLst/>
          </a:prstGeom>
          <a:noFill/>
        </p:spPr>
        <p:txBody>
          <a:bodyPr wrap="square" lIns="107288" tIns="53642" rIns="107288" bIns="53642" rtlCol="0">
            <a:spAutoFit/>
          </a:bodyPr>
          <a:lstStyle/>
          <a:p>
            <a:pPr>
              <a:spcAft>
                <a:spcPts val="599"/>
              </a:spcAft>
            </a:pPr>
            <a:r>
              <a:rPr lang="en-GB" sz="5400" b="1" dirty="0"/>
              <a:t>Before Performing An Analysis – Arguably There Are Three Types of Delay you should consider: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21E0D4D-658E-E8CD-C789-231DC03C8927}"/>
              </a:ext>
            </a:extLst>
          </p:cNvPr>
          <p:cNvCxnSpPr>
            <a:cxnSpLocks/>
            <a:stCxn id="20" idx="3"/>
            <a:endCxn id="22" idx="1"/>
          </p:cNvCxnSpPr>
          <p:nvPr/>
        </p:nvCxnSpPr>
        <p:spPr>
          <a:xfrm>
            <a:off x="17295203" y="6641658"/>
            <a:ext cx="6527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CC2CF194-ABE7-A73A-5327-ABB8E13642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691426"/>
              </p:ext>
            </p:extLst>
          </p:nvPr>
        </p:nvGraphicFramePr>
        <p:xfrm>
          <a:off x="1209374" y="5498658"/>
          <a:ext cx="16085829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65422">
                  <a:extLst>
                    <a:ext uri="{9D8B030D-6E8A-4147-A177-3AD203B41FA5}">
                      <a16:colId xmlns:a16="http://schemas.microsoft.com/office/drawing/2014/main" val="3172241790"/>
                    </a:ext>
                  </a:extLst>
                </a:gridCol>
                <a:gridCol w="10920407">
                  <a:extLst>
                    <a:ext uri="{9D8B030D-6E8A-4147-A177-3AD203B41FA5}">
                      <a16:colId xmlns:a16="http://schemas.microsoft.com/office/drawing/2014/main" val="3940967473"/>
                    </a:ext>
                  </a:extLst>
                </a:gridCol>
              </a:tblGrid>
              <a:tr h="2205583">
                <a:tc>
                  <a:txBody>
                    <a:bodyPr/>
                    <a:lstStyle/>
                    <a:p>
                      <a:r>
                        <a:rPr lang="en-US" sz="3600" b="1" dirty="0"/>
                        <a:t>Going Slow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/>
                        <a:t>My productivity is low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600" b="1" dirty="0"/>
                        <a:t>My efficiency is reduced </a:t>
                      </a:r>
                      <a:r>
                        <a:rPr lang="en-US" sz="3600" b="0" dirty="0"/>
                        <a:t>– leading to drop in productivity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600" b="0" dirty="0"/>
                        <a:t>My work-flow is ‘</a:t>
                      </a:r>
                      <a:r>
                        <a:rPr lang="en-US" sz="3600" b="1" dirty="0"/>
                        <a:t>disrupted</a:t>
                      </a:r>
                      <a:r>
                        <a:rPr lang="en-US" sz="3600" b="0" dirty="0"/>
                        <a:t>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2058804"/>
                  </a:ext>
                </a:extLst>
              </a:tr>
            </a:tbl>
          </a:graphicData>
        </a:graphic>
      </p:graphicFrame>
      <p:graphicFrame>
        <p:nvGraphicFramePr>
          <p:cNvPr id="21" name="Table 2">
            <a:extLst>
              <a:ext uri="{FF2B5EF4-FFF2-40B4-BE49-F238E27FC236}">
                <a16:creationId xmlns:a16="http://schemas.microsoft.com/office/drawing/2014/main" id="{F1DA47C2-4C52-3207-B8C0-CFF58C842F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44219"/>
              </p:ext>
            </p:extLst>
          </p:nvPr>
        </p:nvGraphicFramePr>
        <p:xfrm>
          <a:off x="1209374" y="7948311"/>
          <a:ext cx="16085829" cy="24745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65422">
                  <a:extLst>
                    <a:ext uri="{9D8B030D-6E8A-4147-A177-3AD203B41FA5}">
                      <a16:colId xmlns:a16="http://schemas.microsoft.com/office/drawing/2014/main" val="3172241790"/>
                    </a:ext>
                  </a:extLst>
                </a:gridCol>
                <a:gridCol w="10920407">
                  <a:extLst>
                    <a:ext uri="{9D8B030D-6E8A-4147-A177-3AD203B41FA5}">
                      <a16:colId xmlns:a16="http://schemas.microsoft.com/office/drawing/2014/main" val="3940967473"/>
                    </a:ext>
                  </a:extLst>
                </a:gridCol>
              </a:tblGrid>
              <a:tr h="2474522">
                <a:tc>
                  <a:txBody>
                    <a:bodyPr/>
                    <a:lstStyle/>
                    <a:p>
                      <a:r>
                        <a:rPr lang="en-US" sz="3600" b="1" dirty="0"/>
                        <a:t>Change in Sequence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/>
                        <a:t>I now need to work in a </a:t>
                      </a:r>
                      <a:r>
                        <a:rPr lang="en-US" sz="3600" b="1" dirty="0"/>
                        <a:t>different work sequence</a:t>
                      </a:r>
                      <a:r>
                        <a:rPr lang="en-US" sz="3600" dirty="0"/>
                        <a:t> or work order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600" b="0" dirty="0"/>
                        <a:t>I have </a:t>
                      </a:r>
                      <a:r>
                        <a:rPr lang="en-US" sz="3600" b="1" dirty="0"/>
                        <a:t>additional activities </a:t>
                      </a:r>
                      <a:r>
                        <a:rPr lang="en-US" sz="3600" b="0" dirty="0"/>
                        <a:t>to execute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5772772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FDCEB434-5F99-4F3B-53A4-C0F9EE55CE95}"/>
              </a:ext>
            </a:extLst>
          </p:cNvPr>
          <p:cNvSpPr/>
          <p:nvPr/>
        </p:nvSpPr>
        <p:spPr>
          <a:xfrm>
            <a:off x="17947983" y="5498658"/>
            <a:ext cx="4852537" cy="228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Most frequent issue, but often overlooked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3FA2728-A0A6-6FA6-6669-E667B664BD31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 flipV="1">
            <a:off x="17300756" y="4176217"/>
            <a:ext cx="647227" cy="1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5778BD-4329-BEBC-A1AF-CCF8F7BEC4FF}"/>
              </a:ext>
            </a:extLst>
          </p:cNvPr>
          <p:cNvCxnSpPr>
            <a:cxnSpLocks/>
            <a:stCxn id="21" idx="3"/>
            <a:endCxn id="25" idx="1"/>
          </p:cNvCxnSpPr>
          <p:nvPr/>
        </p:nvCxnSpPr>
        <p:spPr>
          <a:xfrm>
            <a:off x="17295203" y="9185572"/>
            <a:ext cx="65278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0A9A2015-1589-073B-3E97-4EA35E271C8F}"/>
              </a:ext>
            </a:extLst>
          </p:cNvPr>
          <p:cNvSpPr/>
          <p:nvPr/>
        </p:nvSpPr>
        <p:spPr>
          <a:xfrm>
            <a:off x="17947983" y="7948311"/>
            <a:ext cx="4852537" cy="24745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Again, often overlooked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A5A248-112D-D1A2-698A-4E7D5661E198}"/>
              </a:ext>
            </a:extLst>
          </p:cNvPr>
          <p:cNvSpPr txBox="1"/>
          <p:nvPr/>
        </p:nvSpPr>
        <p:spPr>
          <a:xfrm>
            <a:off x="1386586" y="11153738"/>
            <a:ext cx="21413934" cy="662330"/>
          </a:xfrm>
          <a:prstGeom prst="rect">
            <a:avLst/>
          </a:prstGeom>
          <a:noFill/>
        </p:spPr>
        <p:txBody>
          <a:bodyPr wrap="square" lIns="107288" tIns="53642" rIns="107288" bIns="53642" rtlCol="0">
            <a:spAutoFit/>
          </a:bodyPr>
          <a:lstStyle/>
          <a:p>
            <a:pPr algn="ctr">
              <a:spcAft>
                <a:spcPts val="599"/>
              </a:spcAft>
            </a:pPr>
            <a:r>
              <a:rPr lang="en-GB" sz="4000" b="1" dirty="0"/>
              <a:t>When presenting your analysis, you need to deal with all of these types of delay</a:t>
            </a:r>
            <a:endParaRPr lang="en-GB" sz="8000" dirty="0"/>
          </a:p>
        </p:txBody>
      </p:sp>
    </p:spTree>
    <p:extLst>
      <p:ext uri="{BB962C8B-B14F-4D97-AF65-F5344CB8AC3E}">
        <p14:creationId xmlns:p14="http://schemas.microsoft.com/office/powerpoint/2010/main" val="26699325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2" grpId="0" animBg="1"/>
      <p:bldP spid="25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4E4FE-997F-2554-41BC-087E9A165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Dikdörtgen">
            <a:extLst>
              <a:ext uri="{FF2B5EF4-FFF2-40B4-BE49-F238E27FC236}">
                <a16:creationId xmlns:a16="http://schemas.microsoft.com/office/drawing/2014/main" id="{88F32360-3E5D-E248-EEF7-57F33F909F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6189" y="0"/>
            <a:ext cx="24505742" cy="13716419"/>
          </a:xfrm>
          <a:prstGeom prst="rect">
            <a:avLst/>
          </a:prstGeom>
          <a:solidFill>
            <a:srgbClr val="E5E7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1" name="SCL Grafik ve Font.png" descr="SCL Grafik ve Font.png">
            <a:extLst>
              <a:ext uri="{FF2B5EF4-FFF2-40B4-BE49-F238E27FC236}">
                <a16:creationId xmlns:a16="http://schemas.microsoft.com/office/drawing/2014/main" id="{A853E722-8D97-11BC-B283-17CEDDCF03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8798"/>
          </a:blip>
          <a:srcRect t="40454" b="6384"/>
          <a:stretch>
            <a:fillRect/>
          </a:stretch>
        </p:blipFill>
        <p:spPr>
          <a:xfrm>
            <a:off x="5545" y="-417"/>
            <a:ext cx="24378455" cy="1371641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Dikdörtgen">
            <a:extLst>
              <a:ext uri="{FF2B5EF4-FFF2-40B4-BE49-F238E27FC236}">
                <a16:creationId xmlns:a16="http://schemas.microsoft.com/office/drawing/2014/main" id="{C83DB788-B4FC-12A0-3309-E9636ED67C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1793" y="440816"/>
            <a:ext cx="23729778" cy="12833952"/>
          </a:xfrm>
          <a:prstGeom prst="rect">
            <a:avLst/>
          </a:prstGeom>
          <a:solidFill>
            <a:srgbClr val="FFFFFF">
              <a:alpha val="7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183" name="SCL baskes logo.ai" descr="SCL baskes logo.ai">
            <a:extLst>
              <a:ext uri="{FF2B5EF4-FFF2-40B4-BE49-F238E27FC236}">
                <a16:creationId xmlns:a16="http://schemas.microsoft.com/office/drawing/2014/main" id="{D90B22A8-9599-8F2B-055D-16417176CB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31589" r="31589" b="42388"/>
          <a:stretch>
            <a:fillRect/>
          </a:stretch>
        </p:blipFill>
        <p:spPr>
          <a:xfrm>
            <a:off x="22494516" y="703734"/>
            <a:ext cx="1310379" cy="15165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FC9655-7170-82A9-20B1-220372FB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05" y="951223"/>
            <a:ext cx="22128495" cy="762000"/>
          </a:xfrm>
        </p:spPr>
        <p:txBody>
          <a:bodyPr>
            <a:noAutofit/>
          </a:bodyPr>
          <a:lstStyle/>
          <a:p>
            <a:r>
              <a:rPr lang="en-GB" sz="7200" dirty="0"/>
              <a:t>Performance Based Delay Analysis - Before We Start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260562-6EC2-EE28-DDC5-6C1E19CDA152}"/>
              </a:ext>
            </a:extLst>
          </p:cNvPr>
          <p:cNvSpPr txBox="1"/>
          <p:nvPr/>
        </p:nvSpPr>
        <p:spPr>
          <a:xfrm>
            <a:off x="382429" y="2094431"/>
            <a:ext cx="22867038" cy="9431976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spcAft>
                <a:spcPts val="600"/>
              </a:spcAft>
            </a:pPr>
            <a:endParaRPr lang="en-GB" sz="3200" b="1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3200" b="1" dirty="0"/>
              <a:t>Delay Analysis is not about Planning Software: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3200" dirty="0"/>
              <a:t>Majority of Planning Software are project control/planning tools.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3200" dirty="0"/>
              <a:t>Limitations on delay analysis. Often modelled and theoretical.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3200" b="1" dirty="0"/>
              <a:t>Delay Analysis should: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3200" dirty="0"/>
              <a:t>Be simple – Put Delay being complained of in context  with delay as a whole.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3200" dirty="0"/>
              <a:t>Establish the ‘Compelling Story’.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3200" dirty="0"/>
              <a:t>A detailed dissection of what actually happened (Perhaps an APAB)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3200" dirty="0"/>
              <a:t>Search for dominant or primary causes </a:t>
            </a:r>
          </a:p>
          <a:p>
            <a:pPr marL="357188"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3200" dirty="0"/>
              <a:t>– the </a:t>
            </a:r>
            <a:r>
              <a:rPr lang="en-GB" sz="3200" b="1" i="1" dirty="0"/>
              <a:t>Causative Potency</a:t>
            </a:r>
            <a:r>
              <a:rPr lang="en-GB" sz="3200" dirty="0"/>
              <a:t>.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3200" b="1" dirty="0"/>
              <a:t>Be based on common-sense</a:t>
            </a:r>
            <a:r>
              <a:rPr lang="en-GB" sz="3200" dirty="0"/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3200" b="1" dirty="0"/>
              <a:t>Methodology – </a:t>
            </a:r>
            <a:r>
              <a:rPr lang="en-GB" sz="3200" dirty="0"/>
              <a:t>Analyse delay before applying liability (</a:t>
            </a:r>
            <a:r>
              <a:rPr lang="en-GB" sz="3200" b="1" dirty="0"/>
              <a:t>not analyse liability before delay</a:t>
            </a:r>
            <a:r>
              <a:rPr lang="en-GB" sz="3200" dirty="0"/>
              <a:t>) – I.e. Effect and then Cause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DC0F88-D8BD-42D1-AB01-907AAA91C287}"/>
              </a:ext>
            </a:extLst>
          </p:cNvPr>
          <p:cNvSpPr txBox="1"/>
          <p:nvPr/>
        </p:nvSpPr>
        <p:spPr>
          <a:xfrm>
            <a:off x="15925802" y="4952094"/>
            <a:ext cx="7501126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Walter Lilly &amp; Company Ltd v Giles Patrick McKay</a:t>
            </a:r>
          </a:p>
          <a:p>
            <a:r>
              <a:rPr lang="en-US" sz="4000" dirty="0">
                <a:solidFill>
                  <a:schemeClr val="tx1"/>
                </a:solidFill>
              </a:rPr>
              <a:t>Henry Boot (UK) Ltd v Malmaison Hotel (Manchester) Ltd </a:t>
            </a:r>
          </a:p>
          <a:p>
            <a:r>
              <a:rPr lang="en-US" sz="4000" dirty="0"/>
              <a:t>SCL Delay and Disruption Protocol 2017</a:t>
            </a:r>
            <a:endParaRPr lang="en-GB" sz="4000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A4C46188-367F-692E-3A1C-61F9B4D54BA3}"/>
              </a:ext>
            </a:extLst>
          </p:cNvPr>
          <p:cNvSpPr/>
          <p:nvPr/>
        </p:nvSpPr>
        <p:spPr>
          <a:xfrm>
            <a:off x="14263233" y="5464101"/>
            <a:ext cx="1019630" cy="4100466"/>
          </a:xfrm>
          <a:prstGeom prst="rightBrace">
            <a:avLst/>
          </a:prstGeom>
          <a:ln w="762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0208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2C673-9774-D0AE-25A1-6CD278AEB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Dikdörtgen">
            <a:extLst>
              <a:ext uri="{FF2B5EF4-FFF2-40B4-BE49-F238E27FC236}">
                <a16:creationId xmlns:a16="http://schemas.microsoft.com/office/drawing/2014/main" id="{842AF29C-2EDA-4A6E-242A-41139D24D6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6189" y="0"/>
            <a:ext cx="24505742" cy="13716419"/>
          </a:xfrm>
          <a:prstGeom prst="rect">
            <a:avLst/>
          </a:prstGeom>
          <a:solidFill>
            <a:srgbClr val="E5E7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1" name="SCL Grafik ve Font.png" descr="SCL Grafik ve Font.png">
            <a:extLst>
              <a:ext uri="{FF2B5EF4-FFF2-40B4-BE49-F238E27FC236}">
                <a16:creationId xmlns:a16="http://schemas.microsoft.com/office/drawing/2014/main" id="{D19ED3E0-0F06-37F0-9700-DB0182B398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28798"/>
          </a:blip>
          <a:srcRect t="40454" b="6384"/>
          <a:stretch>
            <a:fillRect/>
          </a:stretch>
        </p:blipFill>
        <p:spPr>
          <a:xfrm>
            <a:off x="5545" y="-417"/>
            <a:ext cx="24378455" cy="1371641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Dikdörtgen">
            <a:extLst>
              <a:ext uri="{FF2B5EF4-FFF2-40B4-BE49-F238E27FC236}">
                <a16:creationId xmlns:a16="http://schemas.microsoft.com/office/drawing/2014/main" id="{C5897D86-CCC4-6673-0870-4799D48C19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1793" y="440816"/>
            <a:ext cx="23729778" cy="12833952"/>
          </a:xfrm>
          <a:prstGeom prst="rect">
            <a:avLst/>
          </a:prstGeom>
          <a:solidFill>
            <a:srgbClr val="FFFFFF">
              <a:alpha val="7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183" name="SCL baskes logo.ai" descr="SCL baskes logo.ai">
            <a:extLst>
              <a:ext uri="{FF2B5EF4-FFF2-40B4-BE49-F238E27FC236}">
                <a16:creationId xmlns:a16="http://schemas.microsoft.com/office/drawing/2014/main" id="{ED9BA5A2-6CDB-A22E-1A5F-C43B8EAA66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31589" r="31589" b="42388"/>
          <a:stretch>
            <a:fillRect/>
          </a:stretch>
        </p:blipFill>
        <p:spPr>
          <a:xfrm>
            <a:off x="22494516" y="703734"/>
            <a:ext cx="1310379" cy="15165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16286BFB-471D-138C-9FCF-AACA6C6CC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05" y="703734"/>
            <a:ext cx="21329199" cy="1177236"/>
          </a:xfrm>
        </p:spPr>
        <p:txBody>
          <a:bodyPr>
            <a:noAutofit/>
          </a:bodyPr>
          <a:lstStyle/>
          <a:p>
            <a:r>
              <a:rPr lang="en-GB" sz="6300" dirty="0"/>
              <a:t>Before Starting – Understand your programme ‘Hard Points’</a:t>
            </a:r>
          </a:p>
        </p:txBody>
      </p:sp>
      <p:pic>
        <p:nvPicPr>
          <p:cNvPr id="2" name="Picture 2" descr="Construction Progress on 9th Avenue">
            <a:extLst>
              <a:ext uri="{FF2B5EF4-FFF2-40B4-BE49-F238E27FC236}">
                <a16:creationId xmlns:a16="http://schemas.microsoft.com/office/drawing/2014/main" id="{B9FB257F-6E86-34BF-7EF8-321E9378F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0"/>
          <a:stretch>
            <a:fillRect/>
          </a:stretch>
        </p:blipFill>
        <p:spPr bwMode="auto">
          <a:xfrm>
            <a:off x="6221213" y="2352982"/>
            <a:ext cx="11941573" cy="940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7923A2-4852-8FD8-9131-7B74AB58ACF2}"/>
              </a:ext>
            </a:extLst>
          </p:cNvPr>
          <p:cNvSpPr txBox="1"/>
          <p:nvPr/>
        </p:nvSpPr>
        <p:spPr>
          <a:xfrm>
            <a:off x="19272217" y="2753299"/>
            <a:ext cx="3449324" cy="142192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GB" sz="3200" b="1" dirty="0"/>
              <a:t>Has the Concrete works Completed yet?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175D76-2748-45D8-5944-25862C172D72}"/>
              </a:ext>
            </a:extLst>
          </p:cNvPr>
          <p:cNvSpPr txBox="1"/>
          <p:nvPr/>
        </p:nvSpPr>
        <p:spPr>
          <a:xfrm>
            <a:off x="19272217" y="5493547"/>
            <a:ext cx="3449324" cy="142192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GB" sz="3200" b="1" dirty="0"/>
              <a:t>Has Builders’ work/Interiors started?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042ED-89D3-7871-6F1C-31EA466665AB}"/>
              </a:ext>
            </a:extLst>
          </p:cNvPr>
          <p:cNvSpPr txBox="1"/>
          <p:nvPr/>
        </p:nvSpPr>
        <p:spPr>
          <a:xfrm>
            <a:off x="2539834" y="5955955"/>
            <a:ext cx="3204000" cy="97872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Has cladding started yet?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44F5F-33E8-9EBF-A28F-C9402224B38B}"/>
              </a:ext>
            </a:extLst>
          </p:cNvPr>
          <p:cNvSpPr txBox="1"/>
          <p:nvPr/>
        </p:nvSpPr>
        <p:spPr>
          <a:xfrm>
            <a:off x="19272217" y="9943175"/>
            <a:ext cx="3449324" cy="97872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GB" sz="3200" b="1" dirty="0"/>
              <a:t>Has power been provided yet?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7E7171-302D-BA07-24BA-80B1BCBEB6D0}"/>
              </a:ext>
            </a:extLst>
          </p:cNvPr>
          <p:cNvSpPr txBox="1"/>
          <p:nvPr/>
        </p:nvSpPr>
        <p:spPr>
          <a:xfrm>
            <a:off x="19272217" y="7645286"/>
            <a:ext cx="3449324" cy="142192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GB" sz="3200" b="1" dirty="0"/>
              <a:t>Has ‘wild air’ been provided yet?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F094E1-220B-BA47-A890-E571A1B9D628}"/>
              </a:ext>
            </a:extLst>
          </p:cNvPr>
          <p:cNvSpPr txBox="1"/>
          <p:nvPr/>
        </p:nvSpPr>
        <p:spPr>
          <a:xfrm>
            <a:off x="2539834" y="7840920"/>
            <a:ext cx="3204000" cy="1865126"/>
          </a:xfrm>
          <a:prstGeom prst="rect">
            <a:avLst/>
          </a:prstGeom>
          <a:solidFill>
            <a:srgbClr val="FFFFCC"/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3200" b="1" dirty="0"/>
              <a:t>Has TOC (Takeover Certificate) been issued?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7BC051-82DE-4561-CF9A-A854F6E8798C}"/>
              </a:ext>
            </a:extLst>
          </p:cNvPr>
          <p:cNvSpPr txBox="1"/>
          <p:nvPr/>
        </p:nvSpPr>
        <p:spPr>
          <a:xfrm>
            <a:off x="701232" y="2024263"/>
            <a:ext cx="3204000" cy="1440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Ins="72000" rtlCol="0">
            <a:spAutoFit/>
          </a:bodyPr>
          <a:lstStyle/>
          <a:p>
            <a:pPr algn="ctr"/>
            <a:r>
              <a:rPr lang="en-GB" sz="3200" b="1" dirty="0"/>
              <a:t>All Key ‘Hard Points’ in the Programme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65D0DF3-AA1F-CD0B-3F10-52FD193A7372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12192000" y="3464263"/>
            <a:ext cx="7080217" cy="59903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5086DF-8A2C-1E13-313D-53529C715FF8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13773153" y="6204511"/>
            <a:ext cx="5499064" cy="14829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2F9491-8575-1B35-854B-DA0460A922FF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5743834" y="6445320"/>
            <a:ext cx="1260470" cy="11698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id="{B5646D26-09EA-DC83-35D8-701B48603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4" t="56470" r="41716" b="30911"/>
          <a:stretch/>
        </p:blipFill>
        <p:spPr bwMode="auto">
          <a:xfrm>
            <a:off x="7004304" y="7464501"/>
            <a:ext cx="340874" cy="104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D5C3290-590B-D0FF-7835-3323D7850920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13642435" y="8356250"/>
            <a:ext cx="5629782" cy="11174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B6FDDC0-5F26-A632-E9F0-8737FEF912DF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14429232" y="10432540"/>
            <a:ext cx="4842985" cy="5865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86DA4EA-6E3B-BB0D-4850-CF9FDF71D44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5743834" y="8773483"/>
            <a:ext cx="5119238" cy="16114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0BB36B1-5D13-F411-EF9E-768556EF6231}"/>
              </a:ext>
            </a:extLst>
          </p:cNvPr>
          <p:cNvSpPr txBox="1"/>
          <p:nvPr/>
        </p:nvSpPr>
        <p:spPr>
          <a:xfrm>
            <a:off x="2539834" y="10375826"/>
            <a:ext cx="3204000" cy="978729"/>
          </a:xfrm>
          <a:prstGeom prst="rect">
            <a:avLst/>
          </a:prstGeom>
          <a:solidFill>
            <a:srgbClr val="FFFFCC"/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3200" b="1" dirty="0"/>
              <a:t>Has Access been Provided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E17911-E6F7-4524-D7E8-67EF4DF35862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5743834" y="10865191"/>
            <a:ext cx="4314566" cy="4269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32BE2C3-8495-9093-1AAA-3B2A3E34D66F}"/>
              </a:ext>
            </a:extLst>
          </p:cNvPr>
          <p:cNvSpPr txBox="1"/>
          <p:nvPr/>
        </p:nvSpPr>
        <p:spPr>
          <a:xfrm>
            <a:off x="2539834" y="4035742"/>
            <a:ext cx="3204000" cy="97872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Has key plant been delivered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E086849-D8A1-1DEE-28D2-04FC568011D8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5743834" y="4525107"/>
            <a:ext cx="5119238" cy="16476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2842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19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567AD-7C00-0D39-0778-9565D1779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Dikdörtgen">
            <a:extLst>
              <a:ext uri="{FF2B5EF4-FFF2-40B4-BE49-F238E27FC236}">
                <a16:creationId xmlns:a16="http://schemas.microsoft.com/office/drawing/2014/main" id="{3138AD48-4F1B-EC44-6C56-A93862B872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6189" y="0"/>
            <a:ext cx="24505742" cy="13716419"/>
          </a:xfrm>
          <a:prstGeom prst="rect">
            <a:avLst/>
          </a:prstGeom>
          <a:solidFill>
            <a:srgbClr val="E5E7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1" name="SCL Grafik ve Font.png" descr="SCL Grafik ve Font.png">
            <a:extLst>
              <a:ext uri="{FF2B5EF4-FFF2-40B4-BE49-F238E27FC236}">
                <a16:creationId xmlns:a16="http://schemas.microsoft.com/office/drawing/2014/main" id="{0995905E-6681-0A62-AACB-D275EDF13E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8798"/>
          </a:blip>
          <a:srcRect t="40454" b="6384"/>
          <a:stretch>
            <a:fillRect/>
          </a:stretch>
        </p:blipFill>
        <p:spPr>
          <a:xfrm>
            <a:off x="5545" y="-417"/>
            <a:ext cx="24378455" cy="1371641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Dikdörtgen">
            <a:extLst>
              <a:ext uri="{FF2B5EF4-FFF2-40B4-BE49-F238E27FC236}">
                <a16:creationId xmlns:a16="http://schemas.microsoft.com/office/drawing/2014/main" id="{B9335228-A02C-5935-AA2D-BB0274001B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1793" y="440816"/>
            <a:ext cx="23729778" cy="12833952"/>
          </a:xfrm>
          <a:prstGeom prst="rect">
            <a:avLst/>
          </a:prstGeom>
          <a:solidFill>
            <a:srgbClr val="FFFFFF">
              <a:alpha val="7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183" name="SCL baskes logo.ai" descr="SCL baskes logo.ai">
            <a:extLst>
              <a:ext uri="{FF2B5EF4-FFF2-40B4-BE49-F238E27FC236}">
                <a16:creationId xmlns:a16="http://schemas.microsoft.com/office/drawing/2014/main" id="{912D275A-C22F-3BAB-9070-497133A7D5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31589" r="31589" b="42388"/>
          <a:stretch>
            <a:fillRect/>
          </a:stretch>
        </p:blipFill>
        <p:spPr>
          <a:xfrm>
            <a:off x="22494516" y="703734"/>
            <a:ext cx="1310379" cy="151651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BB41925-BE22-7118-2BA6-FF80EEAD1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57" y="1018896"/>
            <a:ext cx="20092416" cy="1516514"/>
          </a:xfrm>
        </p:spPr>
        <p:txBody>
          <a:bodyPr anchor="t" anchorCtr="0">
            <a:normAutofit/>
          </a:bodyPr>
          <a:lstStyle/>
          <a:p>
            <a:r>
              <a:rPr lang="en-GB" sz="7200" dirty="0"/>
              <a:t>APAB in detail – First time in P6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AF9885-0E9C-6A09-E5B9-2C7FAF5E8BF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5734" y="4268323"/>
            <a:ext cx="16585513" cy="57977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1F95D1-2272-526B-B651-26FDCBE021C7}"/>
              </a:ext>
            </a:extLst>
          </p:cNvPr>
          <p:cNvSpPr/>
          <p:nvPr/>
        </p:nvSpPr>
        <p:spPr>
          <a:xfrm>
            <a:off x="10975734" y="5576478"/>
            <a:ext cx="9026489" cy="4410711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5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A6953E-9453-2AC0-CAFE-A02FF1077430}"/>
              </a:ext>
            </a:extLst>
          </p:cNvPr>
          <p:cNvSpPr/>
          <p:nvPr/>
        </p:nvSpPr>
        <p:spPr>
          <a:xfrm>
            <a:off x="13264228" y="5781305"/>
            <a:ext cx="3385688" cy="4240024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5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4857BF-555B-B6F2-E371-567A2BFC1DFB}"/>
              </a:ext>
            </a:extLst>
          </p:cNvPr>
          <p:cNvSpPr txBox="1"/>
          <p:nvPr/>
        </p:nvSpPr>
        <p:spPr>
          <a:xfrm>
            <a:off x="15580315" y="2785022"/>
            <a:ext cx="6632291" cy="131112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Overstretched (Overrun) Actual Blue Bars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E23FD5-16F8-6628-1F0C-D57E1B95FF27}"/>
              </a:ext>
            </a:extLst>
          </p:cNvPr>
          <p:cNvSpPr txBox="1"/>
          <p:nvPr/>
        </p:nvSpPr>
        <p:spPr>
          <a:xfrm>
            <a:off x="10076088" y="10721636"/>
            <a:ext cx="5184713" cy="192052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5 Months Early Start? Ahead of Plan?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137A01-A402-BAB9-3519-1F013ADD7EB8}"/>
              </a:ext>
            </a:extLst>
          </p:cNvPr>
          <p:cNvSpPr txBox="1"/>
          <p:nvPr/>
        </p:nvSpPr>
        <p:spPr>
          <a:xfrm>
            <a:off x="382429" y="6089127"/>
            <a:ext cx="3589519" cy="131112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4400" dirty="0"/>
              <a:t>Change in Sequence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241BF7-825B-969F-D957-A073D09CF592}"/>
              </a:ext>
            </a:extLst>
          </p:cNvPr>
          <p:cNvSpPr txBox="1"/>
          <p:nvPr/>
        </p:nvSpPr>
        <p:spPr>
          <a:xfrm>
            <a:off x="10095686" y="2740395"/>
            <a:ext cx="5145517" cy="1400383"/>
          </a:xfrm>
          <a:prstGeom prst="rect">
            <a:avLst/>
          </a:prstGeom>
          <a:solidFill>
            <a:srgbClr val="FFFFCC"/>
          </a:solidFill>
        </p:spPr>
        <p:txBody>
          <a:bodyPr wrap="square" t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lang="en-GB" sz="4400" dirty="0"/>
              <a:t>Plan: </a:t>
            </a:r>
            <a:r>
              <a:rPr lang="en-GB" sz="4400" dirty="0">
                <a:solidFill>
                  <a:srgbClr val="00B050"/>
                </a:solidFill>
              </a:rPr>
              <a:t>Green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4400" dirty="0"/>
              <a:t>Actual: </a:t>
            </a:r>
            <a:r>
              <a:rPr lang="en-GB" sz="4400" dirty="0">
                <a:solidFill>
                  <a:srgbClr val="0070C0"/>
                </a:solidFill>
              </a:rPr>
              <a:t>Actual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9BB02F5-A69A-AF75-C7F6-59FF9A9454D8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12668445" y="4140778"/>
            <a:ext cx="1191566" cy="1575198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71261E9-6417-44EF-33CC-51A70FF87E74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12668445" y="4140778"/>
            <a:ext cx="773235" cy="1882582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Left Brace 17">
            <a:extLst>
              <a:ext uri="{FF2B5EF4-FFF2-40B4-BE49-F238E27FC236}">
                <a16:creationId xmlns:a16="http://schemas.microsoft.com/office/drawing/2014/main" id="{3A41F87B-CFEF-512F-D94C-12EC227AE04E}"/>
              </a:ext>
            </a:extLst>
          </p:cNvPr>
          <p:cNvSpPr/>
          <p:nvPr/>
        </p:nvSpPr>
        <p:spPr>
          <a:xfrm rot="16200000">
            <a:off x="11874838" y="6753218"/>
            <a:ext cx="261981" cy="2140827"/>
          </a:xfrm>
          <a:prstGeom prst="leftBrac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15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FAD83DE-8047-AA7B-55A7-43AB66D9B3DE}"/>
              </a:ext>
            </a:extLst>
          </p:cNvPr>
          <p:cNvCxnSpPr>
            <a:cxnSpLocks/>
            <a:stCxn id="11" idx="0"/>
            <a:endCxn id="18" idx="1"/>
          </p:cNvCxnSpPr>
          <p:nvPr/>
        </p:nvCxnSpPr>
        <p:spPr>
          <a:xfrm flipH="1" flipV="1">
            <a:off x="12005829" y="7954622"/>
            <a:ext cx="662616" cy="2767014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CFB545D-97A9-0561-9493-AD7F49E9E5EE}"/>
              </a:ext>
            </a:extLst>
          </p:cNvPr>
          <p:cNvSpPr txBox="1"/>
          <p:nvPr/>
        </p:nvSpPr>
        <p:spPr>
          <a:xfrm>
            <a:off x="1450296" y="11155790"/>
            <a:ext cx="7819053" cy="131112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As of Data Date 13-Oct-15: Progress is 100%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689F950-D21B-525F-0892-786ABECBF35D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971948" y="6744691"/>
            <a:ext cx="8264537" cy="261982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AFC75DD-F039-99BF-FFC5-439E7B67F9F1}"/>
              </a:ext>
            </a:extLst>
          </p:cNvPr>
          <p:cNvSpPr txBox="1"/>
          <p:nvPr/>
        </p:nvSpPr>
        <p:spPr>
          <a:xfrm>
            <a:off x="16271453" y="10630963"/>
            <a:ext cx="6266318" cy="212365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4400" dirty="0"/>
              <a:t>Finish in Oct -15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4400" dirty="0"/>
              <a:t>(6 months later than planned)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3F72C51-7F62-B7DB-3D43-FBBC2C5CD6A8}"/>
              </a:ext>
            </a:extLst>
          </p:cNvPr>
          <p:cNvCxnSpPr>
            <a:cxnSpLocks/>
          </p:cNvCxnSpPr>
          <p:nvPr/>
        </p:nvCxnSpPr>
        <p:spPr>
          <a:xfrm flipV="1">
            <a:off x="5943820" y="9935290"/>
            <a:ext cx="4132268" cy="1182398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88FB795-0210-03B4-8989-BCA1CFF5764F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17315552" y="4096150"/>
            <a:ext cx="1580909" cy="2910523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B851D77-8D07-EA0C-A1A5-50D3AD42E440}"/>
              </a:ext>
            </a:extLst>
          </p:cNvPr>
          <p:cNvCxnSpPr>
            <a:cxnSpLocks/>
          </p:cNvCxnSpPr>
          <p:nvPr/>
        </p:nvCxnSpPr>
        <p:spPr>
          <a:xfrm flipV="1">
            <a:off x="19331716" y="9987607"/>
            <a:ext cx="670507" cy="734029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E6E2567-ACB8-3BC6-B013-A08BEBACAEFE}"/>
              </a:ext>
            </a:extLst>
          </p:cNvPr>
          <p:cNvSpPr txBox="1"/>
          <p:nvPr/>
        </p:nvSpPr>
        <p:spPr>
          <a:xfrm>
            <a:off x="12721531" y="10026064"/>
            <a:ext cx="4310436" cy="600164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lang="en-GB" sz="3600" dirty="0">
                <a:solidFill>
                  <a:srgbClr val="00B050"/>
                </a:solidFill>
              </a:rPr>
              <a:t>Plan = 7 Months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44D6D7-6B0F-1DA3-A5B9-7E68C48E2DE8}"/>
              </a:ext>
            </a:extLst>
          </p:cNvPr>
          <p:cNvSpPr txBox="1"/>
          <p:nvPr/>
        </p:nvSpPr>
        <p:spPr>
          <a:xfrm>
            <a:off x="16613645" y="9999477"/>
            <a:ext cx="3385689" cy="600164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3600" dirty="0">
                <a:solidFill>
                  <a:srgbClr val="0070C0"/>
                </a:solidFill>
              </a:rPr>
              <a:t>Actual = 19.5</a:t>
            </a:r>
          </a:p>
        </p:txBody>
      </p:sp>
    </p:spTree>
    <p:extLst>
      <p:ext uri="{BB962C8B-B14F-4D97-AF65-F5344CB8AC3E}">
        <p14:creationId xmlns:p14="http://schemas.microsoft.com/office/powerpoint/2010/main" val="2084867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20" grpId="0" animBg="1"/>
      <p:bldP spid="23" grpId="0" animBg="1"/>
      <p:bldP spid="3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643D3-6217-F685-CDEC-B672F89B8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Dikdörtgen">
            <a:extLst>
              <a:ext uri="{FF2B5EF4-FFF2-40B4-BE49-F238E27FC236}">
                <a16:creationId xmlns:a16="http://schemas.microsoft.com/office/drawing/2014/main" id="{F3C7A28F-A700-AB87-65BC-51631E91F9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6189" y="0"/>
            <a:ext cx="24505742" cy="13716419"/>
          </a:xfrm>
          <a:prstGeom prst="rect">
            <a:avLst/>
          </a:prstGeom>
          <a:solidFill>
            <a:srgbClr val="E5E7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1" name="SCL Grafik ve Font.png" descr="SCL Grafik ve Font.png">
            <a:extLst>
              <a:ext uri="{FF2B5EF4-FFF2-40B4-BE49-F238E27FC236}">
                <a16:creationId xmlns:a16="http://schemas.microsoft.com/office/drawing/2014/main" id="{75BFFAF6-6258-3AE4-2A60-ABBFB5D65B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8798"/>
          </a:blip>
          <a:srcRect t="40454" b="6384"/>
          <a:stretch>
            <a:fillRect/>
          </a:stretch>
        </p:blipFill>
        <p:spPr>
          <a:xfrm>
            <a:off x="5545" y="-417"/>
            <a:ext cx="24378455" cy="1371641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Dikdörtgen">
            <a:extLst>
              <a:ext uri="{FF2B5EF4-FFF2-40B4-BE49-F238E27FC236}">
                <a16:creationId xmlns:a16="http://schemas.microsoft.com/office/drawing/2014/main" id="{5535D874-4053-8553-99C9-084F264198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1793" y="440816"/>
            <a:ext cx="23729778" cy="12833952"/>
          </a:xfrm>
          <a:prstGeom prst="rect">
            <a:avLst/>
          </a:prstGeom>
          <a:solidFill>
            <a:srgbClr val="FFFFFF">
              <a:alpha val="7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183" name="SCL baskes logo.ai" descr="SCL baskes logo.ai">
            <a:extLst>
              <a:ext uri="{FF2B5EF4-FFF2-40B4-BE49-F238E27FC236}">
                <a16:creationId xmlns:a16="http://schemas.microsoft.com/office/drawing/2014/main" id="{5254B088-7D48-497D-F188-652E842159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31589" r="31589" b="42388"/>
          <a:stretch>
            <a:fillRect/>
          </a:stretch>
        </p:blipFill>
        <p:spPr>
          <a:xfrm>
            <a:off x="22494516" y="703734"/>
            <a:ext cx="1310379" cy="151651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B9932D9-B33F-434B-DF34-F894649E9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57" y="1018896"/>
            <a:ext cx="20092416" cy="1516514"/>
          </a:xfrm>
        </p:spPr>
        <p:txBody>
          <a:bodyPr anchor="t" anchorCtr="0">
            <a:normAutofit/>
          </a:bodyPr>
          <a:lstStyle/>
          <a:p>
            <a:r>
              <a:rPr lang="en-GB" sz="7200" dirty="0"/>
              <a:t>Performance Driven APAB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CFB668-9ECC-C05D-7A16-E91F8006D14C}"/>
              </a:ext>
            </a:extLst>
          </p:cNvPr>
          <p:cNvSpPr/>
          <p:nvPr/>
        </p:nvSpPr>
        <p:spPr>
          <a:xfrm>
            <a:off x="7789743" y="9193989"/>
            <a:ext cx="4970093" cy="367552"/>
          </a:xfrm>
          <a:prstGeom prst="rect">
            <a:avLst/>
          </a:prstGeom>
          <a:gradFill flip="none" rotWithShape="1">
            <a:gsLst>
              <a:gs pos="0">
                <a:srgbClr val="00B050">
                  <a:alpha val="30000"/>
                </a:srgbClr>
              </a:gs>
              <a:gs pos="100000">
                <a:srgbClr val="00B050">
                  <a:alpha val="3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1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3558E6-83CE-AD36-F4B9-04B1A7FEC5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8333"/>
          <a:stretch/>
        </p:blipFill>
        <p:spPr>
          <a:xfrm>
            <a:off x="1282331" y="3818992"/>
            <a:ext cx="21377580" cy="562927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B9AF292-3956-3B64-5510-9E4E81ADD079}"/>
              </a:ext>
            </a:extLst>
          </p:cNvPr>
          <p:cNvCxnSpPr>
            <a:cxnSpLocks/>
          </p:cNvCxnSpPr>
          <p:nvPr/>
        </p:nvCxnSpPr>
        <p:spPr>
          <a:xfrm>
            <a:off x="2978008" y="9802842"/>
            <a:ext cx="18457333" cy="0"/>
          </a:xfrm>
          <a:prstGeom prst="straightConnector1">
            <a:avLst/>
          </a:prstGeom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80E327A-30F2-43F0-E179-05B03CA487DD}"/>
              </a:ext>
            </a:extLst>
          </p:cNvPr>
          <p:cNvCxnSpPr>
            <a:cxnSpLocks/>
          </p:cNvCxnSpPr>
          <p:nvPr/>
        </p:nvCxnSpPr>
        <p:spPr>
          <a:xfrm>
            <a:off x="7789743" y="9377765"/>
            <a:ext cx="4970093" cy="0"/>
          </a:xfrm>
          <a:prstGeom prst="straightConnector1">
            <a:avLst/>
          </a:prstGeom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BB13569-20A3-69EC-823B-4B0381CA5C80}"/>
              </a:ext>
            </a:extLst>
          </p:cNvPr>
          <p:cNvSpPr/>
          <p:nvPr/>
        </p:nvSpPr>
        <p:spPr>
          <a:xfrm>
            <a:off x="10200355" y="9619242"/>
            <a:ext cx="6309646" cy="367200"/>
          </a:xfrm>
          <a:prstGeom prst="rect">
            <a:avLst/>
          </a:prstGeom>
          <a:gradFill flip="none" rotWithShape="1">
            <a:gsLst>
              <a:gs pos="0">
                <a:srgbClr val="5B9BD5">
                  <a:alpha val="30000"/>
                </a:srgbClr>
              </a:gs>
              <a:gs pos="100000">
                <a:srgbClr val="5B9BD5">
                  <a:alpha val="3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1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77848A8-B8AC-6363-7343-2CF6C1301ADF}"/>
              </a:ext>
            </a:extLst>
          </p:cNvPr>
          <p:cNvCxnSpPr>
            <a:cxnSpLocks/>
          </p:cNvCxnSpPr>
          <p:nvPr/>
        </p:nvCxnSpPr>
        <p:spPr>
          <a:xfrm>
            <a:off x="9986042" y="10383209"/>
            <a:ext cx="6523959" cy="0"/>
          </a:xfrm>
          <a:prstGeom prst="straightConnector1">
            <a:avLst/>
          </a:prstGeom>
          <a:ln w="76200" cap="flat" cmpd="sng" algn="ctr">
            <a:solidFill>
              <a:srgbClr val="FFC000"/>
            </a:solidFill>
            <a:prstDash val="sysDash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989D3D-1319-0C42-15E9-68587C0A041F}"/>
              </a:ext>
            </a:extLst>
          </p:cNvPr>
          <p:cNvCxnSpPr>
            <a:cxnSpLocks/>
          </p:cNvCxnSpPr>
          <p:nvPr/>
        </p:nvCxnSpPr>
        <p:spPr>
          <a:xfrm>
            <a:off x="7888008" y="10383209"/>
            <a:ext cx="2153767" cy="0"/>
          </a:xfrm>
          <a:prstGeom prst="line">
            <a:avLst/>
          </a:prstGeom>
          <a:ln w="1682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017760-328C-2D2E-8DBA-12CF440BC249}"/>
              </a:ext>
            </a:extLst>
          </p:cNvPr>
          <p:cNvCxnSpPr>
            <a:cxnSpLocks/>
          </p:cNvCxnSpPr>
          <p:nvPr/>
        </p:nvCxnSpPr>
        <p:spPr>
          <a:xfrm>
            <a:off x="12547502" y="10383209"/>
            <a:ext cx="1401038" cy="0"/>
          </a:xfrm>
          <a:prstGeom prst="line">
            <a:avLst/>
          </a:prstGeom>
          <a:ln w="1682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820">
            <a:extLst>
              <a:ext uri="{FF2B5EF4-FFF2-40B4-BE49-F238E27FC236}">
                <a16:creationId xmlns:a16="http://schemas.microsoft.com/office/drawing/2014/main" id="{71DEC88C-ECF6-C02C-E27B-357304AA785B}"/>
              </a:ext>
            </a:extLst>
          </p:cNvPr>
          <p:cNvSpPr txBox="1"/>
          <p:nvPr/>
        </p:nvSpPr>
        <p:spPr>
          <a:xfrm>
            <a:off x="416069" y="2267165"/>
            <a:ext cx="5775989" cy="1255728"/>
          </a:xfrm>
          <a:prstGeom prst="rect">
            <a:avLst/>
          </a:prstGeom>
          <a:solidFill>
            <a:srgbClr val="FFFF99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/>
              <a:t>Potential 'False</a:t>
            </a:r>
            <a:r>
              <a:rPr lang="en-GB" sz="2800" baseline="0" dirty="0"/>
              <a:t> Start' - Commencement registered but little or no progress for 9 months</a:t>
            </a:r>
            <a:endParaRPr lang="en-GB" sz="2800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40B501D-B2F7-F735-CF3D-4EC11A77CB0A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2978008" y="3522893"/>
            <a:ext cx="326056" cy="41388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129">
            <a:extLst>
              <a:ext uri="{FF2B5EF4-FFF2-40B4-BE49-F238E27FC236}">
                <a16:creationId xmlns:a16="http://schemas.microsoft.com/office/drawing/2014/main" id="{A649B3B4-963E-9B86-C9C9-D3F01082E0A8}"/>
              </a:ext>
            </a:extLst>
          </p:cNvPr>
          <p:cNvSpPr txBox="1"/>
          <p:nvPr/>
        </p:nvSpPr>
        <p:spPr>
          <a:xfrm>
            <a:off x="12759836" y="6352830"/>
            <a:ext cx="3750165" cy="1255728"/>
          </a:xfrm>
          <a:prstGeom prst="rect">
            <a:avLst/>
          </a:prstGeom>
          <a:solidFill>
            <a:srgbClr val="FFFF99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GB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Period of Accelerated production, around 150% of planned rate</a:t>
            </a:r>
          </a:p>
        </p:txBody>
      </p:sp>
      <p:sp>
        <p:nvSpPr>
          <p:cNvPr id="32" name="TextBox 130">
            <a:extLst>
              <a:ext uri="{FF2B5EF4-FFF2-40B4-BE49-F238E27FC236}">
                <a16:creationId xmlns:a16="http://schemas.microsoft.com/office/drawing/2014/main" id="{AD1B4CE4-7329-ACFE-A5F4-B3279271DB7F}"/>
              </a:ext>
            </a:extLst>
          </p:cNvPr>
          <p:cNvSpPr txBox="1"/>
          <p:nvPr/>
        </p:nvSpPr>
        <p:spPr>
          <a:xfrm>
            <a:off x="12455022" y="2101863"/>
            <a:ext cx="2719519" cy="978729"/>
          </a:xfrm>
          <a:prstGeom prst="rect">
            <a:avLst/>
          </a:prstGeom>
          <a:solidFill>
            <a:srgbClr val="FFFF99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GB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Tail-off until</a:t>
            </a:r>
            <a:r>
              <a:rPr lang="en-GB" sz="3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completion</a:t>
            </a:r>
            <a:endParaRPr lang="en-GB" sz="3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TextBox 132">
            <a:extLst>
              <a:ext uri="{FF2B5EF4-FFF2-40B4-BE49-F238E27FC236}">
                <a16:creationId xmlns:a16="http://schemas.microsoft.com/office/drawing/2014/main" id="{D3061B63-47B4-5334-53C9-11E974D69E1F}"/>
              </a:ext>
            </a:extLst>
          </p:cNvPr>
          <p:cNvSpPr txBox="1"/>
          <p:nvPr/>
        </p:nvSpPr>
        <p:spPr>
          <a:xfrm>
            <a:off x="16228446" y="2616915"/>
            <a:ext cx="3861604" cy="867930"/>
          </a:xfrm>
          <a:prstGeom prst="rect">
            <a:avLst/>
          </a:prstGeom>
          <a:solidFill>
            <a:srgbClr val="FFFF99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GB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Works Substantially Complete at 95%</a:t>
            </a:r>
          </a:p>
        </p:txBody>
      </p:sp>
      <p:sp>
        <p:nvSpPr>
          <p:cNvPr id="36" name="TextBox 136">
            <a:extLst>
              <a:ext uri="{FF2B5EF4-FFF2-40B4-BE49-F238E27FC236}">
                <a16:creationId xmlns:a16="http://schemas.microsoft.com/office/drawing/2014/main" id="{427F92E7-759A-36FD-2E6E-99384182AB33}"/>
              </a:ext>
            </a:extLst>
          </p:cNvPr>
          <p:cNvSpPr txBox="1"/>
          <p:nvPr/>
        </p:nvSpPr>
        <p:spPr>
          <a:xfrm>
            <a:off x="5706533" y="4960363"/>
            <a:ext cx="3268701" cy="978729"/>
          </a:xfrm>
          <a:prstGeom prst="rect">
            <a:avLst/>
          </a:prstGeom>
          <a:solidFill>
            <a:srgbClr val="FFFF99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GB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Area Handover Jul-21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9AB32C4-0B63-3401-16EC-D0B77A4FD86D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7340884" y="5939092"/>
            <a:ext cx="2878520" cy="16432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132">
            <a:extLst>
              <a:ext uri="{FF2B5EF4-FFF2-40B4-BE49-F238E27FC236}">
                <a16:creationId xmlns:a16="http://schemas.microsoft.com/office/drawing/2014/main" id="{67965E07-C98B-C30A-C597-AC13B5FA6961}"/>
              </a:ext>
            </a:extLst>
          </p:cNvPr>
          <p:cNvSpPr txBox="1"/>
          <p:nvPr/>
        </p:nvSpPr>
        <p:spPr>
          <a:xfrm>
            <a:off x="16171751" y="9815963"/>
            <a:ext cx="3434459" cy="125572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indent="0" algn="ctr">
              <a:defRPr sz="1000" b="1"/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n-GB" sz="2800" dirty="0"/>
              <a:t>Works Substantially Complete</a:t>
            </a:r>
          </a:p>
        </p:txBody>
      </p:sp>
      <p:sp>
        <p:nvSpPr>
          <p:cNvPr id="39" name="TextBox 132">
            <a:extLst>
              <a:ext uri="{FF2B5EF4-FFF2-40B4-BE49-F238E27FC236}">
                <a16:creationId xmlns:a16="http://schemas.microsoft.com/office/drawing/2014/main" id="{92878184-2169-4FCF-B296-55BB35CB9BC5}"/>
              </a:ext>
            </a:extLst>
          </p:cNvPr>
          <p:cNvSpPr txBox="1"/>
          <p:nvPr/>
        </p:nvSpPr>
        <p:spPr>
          <a:xfrm>
            <a:off x="11411360" y="10536160"/>
            <a:ext cx="3861603" cy="5355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indent="0" algn="ctr">
              <a:defRPr sz="1000" b="1"/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n-GB" sz="3200" dirty="0"/>
              <a:t>2 Month Overrun</a:t>
            </a:r>
          </a:p>
        </p:txBody>
      </p:sp>
      <p:sp>
        <p:nvSpPr>
          <p:cNvPr id="40" name="TextBox 132">
            <a:extLst>
              <a:ext uri="{FF2B5EF4-FFF2-40B4-BE49-F238E27FC236}">
                <a16:creationId xmlns:a16="http://schemas.microsoft.com/office/drawing/2014/main" id="{567AA9D3-AE26-195F-1561-DC3CDB896003}"/>
              </a:ext>
            </a:extLst>
          </p:cNvPr>
          <p:cNvSpPr txBox="1"/>
          <p:nvPr/>
        </p:nvSpPr>
        <p:spPr>
          <a:xfrm>
            <a:off x="4777790" y="9795446"/>
            <a:ext cx="3110218" cy="86793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GB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2.5 Months Delay to Start</a:t>
            </a:r>
          </a:p>
        </p:txBody>
      </p:sp>
      <p:sp>
        <p:nvSpPr>
          <p:cNvPr id="41" name="TextBox 132">
            <a:extLst>
              <a:ext uri="{FF2B5EF4-FFF2-40B4-BE49-F238E27FC236}">
                <a16:creationId xmlns:a16="http://schemas.microsoft.com/office/drawing/2014/main" id="{C857D9E7-FB9D-5D54-AB91-3A5D524FCBC8}"/>
              </a:ext>
            </a:extLst>
          </p:cNvPr>
          <p:cNvSpPr txBox="1"/>
          <p:nvPr/>
        </p:nvSpPr>
        <p:spPr>
          <a:xfrm>
            <a:off x="17867578" y="6211810"/>
            <a:ext cx="4444944" cy="978729"/>
          </a:xfrm>
          <a:prstGeom prst="rect">
            <a:avLst/>
          </a:prstGeom>
          <a:solidFill>
            <a:srgbClr val="FFFF99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GB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Works were registered as complete in Sep-22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10C6C5-2D82-80BB-DF4D-D50B5E4583A5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13814782" y="3080592"/>
            <a:ext cx="1072004" cy="21068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9B48287-3CAA-E4A6-3970-D4C0D74990C2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11853755" y="6248116"/>
            <a:ext cx="906081" cy="7325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E88139-E4CE-4C31-31B8-AC305B8358D4}"/>
              </a:ext>
            </a:extLst>
          </p:cNvPr>
          <p:cNvCxnSpPr>
            <a:cxnSpLocks/>
            <a:stCxn id="41" idx="0"/>
          </p:cNvCxnSpPr>
          <p:nvPr/>
        </p:nvCxnSpPr>
        <p:spPr>
          <a:xfrm flipV="1">
            <a:off x="20090050" y="4778900"/>
            <a:ext cx="1391534" cy="143291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A6F36A2-FDE5-AC04-F8F9-39629DF16697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16689251" y="3484845"/>
            <a:ext cx="1469997" cy="12835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2B017C6-637F-5241-83C1-78C921AA2F1E}"/>
              </a:ext>
            </a:extLst>
          </p:cNvPr>
          <p:cNvCxnSpPr/>
          <p:nvPr/>
        </p:nvCxnSpPr>
        <p:spPr>
          <a:xfrm>
            <a:off x="2819428" y="11301062"/>
            <a:ext cx="7222347" cy="0"/>
          </a:xfrm>
          <a:prstGeom prst="line">
            <a:avLst/>
          </a:prstGeom>
          <a:noFill/>
          <a:ln w="76200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TextBox 132">
            <a:extLst>
              <a:ext uri="{FF2B5EF4-FFF2-40B4-BE49-F238E27FC236}">
                <a16:creationId xmlns:a16="http://schemas.microsoft.com/office/drawing/2014/main" id="{322BBAB1-FFD4-1977-0277-7B0C7C13A978}"/>
              </a:ext>
            </a:extLst>
          </p:cNvPr>
          <p:cNvSpPr txBox="1"/>
          <p:nvPr/>
        </p:nvSpPr>
        <p:spPr>
          <a:xfrm>
            <a:off x="10041775" y="11060996"/>
            <a:ext cx="4661777" cy="4801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GB" sz="2800" b="1" dirty="0"/>
              <a:t>Pending Access</a:t>
            </a:r>
            <a:endParaRPr lang="en-GB" sz="28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78FE6597-3465-D1A4-422B-72CD580D54B4}"/>
              </a:ext>
            </a:extLst>
          </p:cNvPr>
          <p:cNvSpPr/>
          <p:nvPr/>
        </p:nvSpPr>
        <p:spPr>
          <a:xfrm>
            <a:off x="9838944" y="11577467"/>
            <a:ext cx="548640" cy="548636"/>
          </a:xfrm>
          <a:prstGeom prst="diamond">
            <a:avLst/>
          </a:prstGeom>
          <a:solidFill>
            <a:schemeClr val="accent5"/>
          </a:solidFill>
          <a:ln w="127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TextBox 132">
            <a:extLst>
              <a:ext uri="{FF2B5EF4-FFF2-40B4-BE49-F238E27FC236}">
                <a16:creationId xmlns:a16="http://schemas.microsoft.com/office/drawing/2014/main" id="{8F302C66-1B35-4068-F271-11148313A6F2}"/>
              </a:ext>
            </a:extLst>
          </p:cNvPr>
          <p:cNvSpPr txBox="1"/>
          <p:nvPr/>
        </p:nvSpPr>
        <p:spPr>
          <a:xfrm>
            <a:off x="10428947" y="11645972"/>
            <a:ext cx="4661777" cy="4801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GB" sz="2800" b="1" dirty="0"/>
              <a:t>Access Provided</a:t>
            </a:r>
            <a:endParaRPr lang="en-GB" sz="28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36E8E0-42AF-E765-9381-91C16C7F9868}"/>
              </a:ext>
            </a:extLst>
          </p:cNvPr>
          <p:cNvCxnSpPr>
            <a:cxnSpLocks/>
          </p:cNvCxnSpPr>
          <p:nvPr/>
        </p:nvCxnSpPr>
        <p:spPr>
          <a:xfrm>
            <a:off x="12723831" y="12306902"/>
            <a:ext cx="3965420" cy="0"/>
          </a:xfrm>
          <a:prstGeom prst="line">
            <a:avLst/>
          </a:prstGeom>
          <a:noFill/>
          <a:ln w="76200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Box 132">
            <a:extLst>
              <a:ext uri="{FF2B5EF4-FFF2-40B4-BE49-F238E27FC236}">
                <a16:creationId xmlns:a16="http://schemas.microsoft.com/office/drawing/2014/main" id="{9BED2949-BDB6-CC6D-87F9-BC223217072E}"/>
              </a:ext>
            </a:extLst>
          </p:cNvPr>
          <p:cNvSpPr txBox="1"/>
          <p:nvPr/>
        </p:nvSpPr>
        <p:spPr>
          <a:xfrm>
            <a:off x="16689251" y="12066836"/>
            <a:ext cx="4661777" cy="4801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GB" sz="2800" b="1" dirty="0"/>
              <a:t>Design Change</a:t>
            </a:r>
            <a:endParaRPr lang="en-GB" sz="28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E1489C-1636-78D5-D0AC-3F8F8685DD7E}"/>
              </a:ext>
            </a:extLst>
          </p:cNvPr>
          <p:cNvCxnSpPr>
            <a:cxnSpLocks/>
          </p:cNvCxnSpPr>
          <p:nvPr/>
        </p:nvCxnSpPr>
        <p:spPr>
          <a:xfrm>
            <a:off x="16820397" y="12745814"/>
            <a:ext cx="4530631" cy="0"/>
          </a:xfrm>
          <a:prstGeom prst="line">
            <a:avLst/>
          </a:prstGeom>
          <a:noFill/>
          <a:ln w="76200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extBox 132">
            <a:extLst>
              <a:ext uri="{FF2B5EF4-FFF2-40B4-BE49-F238E27FC236}">
                <a16:creationId xmlns:a16="http://schemas.microsoft.com/office/drawing/2014/main" id="{6F7107C4-B567-7BFE-0A8D-57E0C4ADA49B}"/>
              </a:ext>
            </a:extLst>
          </p:cNvPr>
          <p:cNvSpPr txBox="1"/>
          <p:nvPr/>
        </p:nvSpPr>
        <p:spPr>
          <a:xfrm>
            <a:off x="238032" y="11438971"/>
            <a:ext cx="2088597" cy="86793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n-GB" sz="2800" b="1" dirty="0"/>
              <a:t>Delay Events</a:t>
            </a:r>
            <a:endParaRPr lang="en-GB" sz="28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0EA72D66-F789-9B69-8B92-F656BDC68C8F}"/>
              </a:ext>
            </a:extLst>
          </p:cNvPr>
          <p:cNvSpPr/>
          <p:nvPr/>
        </p:nvSpPr>
        <p:spPr>
          <a:xfrm>
            <a:off x="1920640" y="10961963"/>
            <a:ext cx="749408" cy="1911865"/>
          </a:xfrm>
          <a:prstGeom prst="leftBrace">
            <a:avLst/>
          </a:prstGeom>
          <a:noFill/>
          <a:ln w="76200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3" name="TextBox 132">
            <a:extLst>
              <a:ext uri="{FF2B5EF4-FFF2-40B4-BE49-F238E27FC236}">
                <a16:creationId xmlns:a16="http://schemas.microsoft.com/office/drawing/2014/main" id="{55C361FB-D1FB-77F2-8529-849E49992184}"/>
              </a:ext>
            </a:extLst>
          </p:cNvPr>
          <p:cNvSpPr txBox="1"/>
          <p:nvPr/>
        </p:nvSpPr>
        <p:spPr>
          <a:xfrm>
            <a:off x="21633984" y="12321494"/>
            <a:ext cx="2088597" cy="86793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GB" sz="2800" b="1" dirty="0"/>
              <a:t>Sign-off / </a:t>
            </a:r>
          </a:p>
          <a:p>
            <a:pPr marL="0" indent="0">
              <a:spcBef>
                <a:spcPts val="0"/>
              </a:spcBef>
            </a:pPr>
            <a:r>
              <a:rPr lang="en-GB" sz="2800" b="1" dirty="0"/>
              <a:t>Snagging</a:t>
            </a:r>
            <a:endParaRPr lang="en-GB" sz="28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997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9" grpId="0" animBg="1"/>
      <p:bldP spid="31" grpId="0" animBg="1"/>
      <p:bldP spid="32" grpId="0" animBg="1"/>
      <p:bldP spid="34" grpId="0" animBg="1"/>
      <p:bldP spid="36" grpId="0" animBg="1"/>
      <p:bldP spid="38" grpId="0"/>
      <p:bldP spid="39" grpId="0"/>
      <p:bldP spid="40" grpId="0"/>
      <p:bldP spid="41" grpId="0" animBg="1"/>
      <p:bldP spid="7" grpId="0"/>
      <p:bldP spid="12" grpId="0" animBg="1"/>
      <p:bldP spid="13" grpId="0"/>
      <p:bldP spid="16" grpId="0"/>
      <p:bldP spid="21" grpId="0"/>
      <p:bldP spid="2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1EB3D-0984-ABAD-CBE7-BEF516469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Dikdörtgen">
            <a:extLst>
              <a:ext uri="{FF2B5EF4-FFF2-40B4-BE49-F238E27FC236}">
                <a16:creationId xmlns:a16="http://schemas.microsoft.com/office/drawing/2014/main" id="{FFE0D306-D547-C70F-266D-C9E619CA3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6189" y="0"/>
            <a:ext cx="24505742" cy="13716419"/>
          </a:xfrm>
          <a:prstGeom prst="rect">
            <a:avLst/>
          </a:prstGeom>
          <a:solidFill>
            <a:srgbClr val="E5E7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1" name="SCL Grafik ve Font.png" descr="SCL Grafik ve Font.png">
            <a:extLst>
              <a:ext uri="{FF2B5EF4-FFF2-40B4-BE49-F238E27FC236}">
                <a16:creationId xmlns:a16="http://schemas.microsoft.com/office/drawing/2014/main" id="{AA91660A-EA90-30F8-2CC0-CB373EB1B2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8798"/>
          </a:blip>
          <a:srcRect t="40454" b="6384"/>
          <a:stretch>
            <a:fillRect/>
          </a:stretch>
        </p:blipFill>
        <p:spPr>
          <a:xfrm>
            <a:off x="5545" y="-417"/>
            <a:ext cx="24378455" cy="1371641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Dikdörtgen">
            <a:extLst>
              <a:ext uri="{FF2B5EF4-FFF2-40B4-BE49-F238E27FC236}">
                <a16:creationId xmlns:a16="http://schemas.microsoft.com/office/drawing/2014/main" id="{DBFD0B0E-9AEC-C983-0376-FDAA1AE462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1793" y="440816"/>
            <a:ext cx="23729778" cy="12833952"/>
          </a:xfrm>
          <a:prstGeom prst="rect">
            <a:avLst/>
          </a:prstGeom>
          <a:solidFill>
            <a:srgbClr val="FFFFFF">
              <a:alpha val="7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183" name="SCL baskes logo.ai" descr="SCL baskes logo.ai">
            <a:extLst>
              <a:ext uri="{FF2B5EF4-FFF2-40B4-BE49-F238E27FC236}">
                <a16:creationId xmlns:a16="http://schemas.microsoft.com/office/drawing/2014/main" id="{EC9F605C-6031-797F-6D13-A9ED3FD636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31589" r="31589" b="42388"/>
          <a:stretch>
            <a:fillRect/>
          </a:stretch>
        </p:blipFill>
        <p:spPr>
          <a:xfrm>
            <a:off x="22494516" y="703734"/>
            <a:ext cx="1310379" cy="15165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9FF6EC-590C-6E50-72BF-A57CA51939EB}"/>
              </a:ext>
            </a:extLst>
          </p:cNvPr>
          <p:cNvSpPr txBox="1"/>
          <p:nvPr/>
        </p:nvSpPr>
        <p:spPr>
          <a:xfrm>
            <a:off x="782888" y="2741804"/>
            <a:ext cx="20313396" cy="11063640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4000" b="1" dirty="0"/>
              <a:t>In </a:t>
            </a:r>
            <a:r>
              <a:rPr lang="en-GB" sz="4000" b="1" dirty="0">
                <a:solidFill>
                  <a:schemeClr val="tx1"/>
                </a:solidFill>
              </a:rPr>
              <a:t>performing</a:t>
            </a:r>
            <a:r>
              <a:rPr lang="en-GB" sz="4000" b="1" dirty="0"/>
              <a:t> the analysis: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GB" sz="4000" dirty="0"/>
              <a:t>Compare both start and end dates between planned and actual.  By activity, identify:</a:t>
            </a:r>
          </a:p>
          <a:p>
            <a:pPr marL="879333" lvl="1" indent="-342900">
              <a:spcAft>
                <a:spcPts val="600"/>
              </a:spcAft>
              <a:buFont typeface="Arial"/>
              <a:buChar char="•"/>
            </a:pPr>
            <a:r>
              <a:rPr lang="en-GB" sz="4000" i="1" dirty="0"/>
              <a:t>A delay to the start and then growth, stretch or overrun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GB" sz="4000" dirty="0"/>
              <a:t>Remember the Lost Time should equal overrun.  So, reconcile around the Data Date:</a:t>
            </a:r>
          </a:p>
          <a:p>
            <a:pPr marL="879333" lvl="1" indent="-342900">
              <a:spcAft>
                <a:spcPts val="600"/>
              </a:spcAft>
              <a:buFont typeface="Arial"/>
              <a:buChar char="•"/>
            </a:pPr>
            <a:r>
              <a:rPr lang="en-GB" sz="4000" i="1" dirty="0"/>
              <a:t>Delay (or time lost) in the period; and</a:t>
            </a:r>
          </a:p>
          <a:p>
            <a:pPr marL="879333" lvl="1" indent="-342900">
              <a:spcAft>
                <a:spcPts val="600"/>
              </a:spcAft>
              <a:buFont typeface="Arial"/>
              <a:buChar char="•"/>
            </a:pPr>
            <a:r>
              <a:rPr lang="en-GB" sz="4000" i="1" dirty="0"/>
              <a:t>Delay (or time to be lost) in the future; and</a:t>
            </a:r>
          </a:p>
          <a:p>
            <a:pPr marL="879333" lvl="1" indent="-342900">
              <a:spcAft>
                <a:spcPts val="600"/>
              </a:spcAft>
              <a:buFont typeface="Arial"/>
              <a:buChar char="•"/>
            </a:pPr>
            <a:r>
              <a:rPr lang="en-GB" sz="4000" i="1" dirty="0"/>
              <a:t>Any acceleration or recovery in any period (past or future)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GB" sz="4000" b="1" dirty="0"/>
              <a:t>Put delay complained of into context with delay to delivery of the whole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GB" sz="4000" b="1" dirty="0"/>
              <a:t>Lets look at Some More Examples!</a:t>
            </a:r>
          </a:p>
          <a:p>
            <a:pPr>
              <a:spcAft>
                <a:spcPts val="600"/>
              </a:spcAft>
            </a:pPr>
            <a:endParaRPr lang="en-GB" sz="600" b="1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B7106D7-9281-68A5-0228-A5581D5A5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888" y="873373"/>
            <a:ext cx="20313396" cy="1177236"/>
          </a:xfrm>
        </p:spPr>
        <p:txBody>
          <a:bodyPr>
            <a:noAutofit/>
          </a:bodyPr>
          <a:lstStyle/>
          <a:p>
            <a:r>
              <a:rPr lang="en-GB" sz="7200" dirty="0"/>
              <a:t>Observational notes – Delay Identification </a:t>
            </a:r>
          </a:p>
        </p:txBody>
      </p:sp>
    </p:spTree>
    <p:extLst>
      <p:ext uri="{BB962C8B-B14F-4D97-AF65-F5344CB8AC3E}">
        <p14:creationId xmlns:p14="http://schemas.microsoft.com/office/powerpoint/2010/main" val="6041577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1075</Words>
  <Application>Microsoft Office PowerPoint</Application>
  <PresentationFormat>Custom</PresentationFormat>
  <Paragraphs>140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Helvetica Neue</vt:lpstr>
      <vt:lpstr>Helvetica Neue Medium</vt:lpstr>
      <vt:lpstr>21_BasicWhite</vt:lpstr>
      <vt:lpstr>PowerPoint Presentation</vt:lpstr>
      <vt:lpstr>From Project Reality to Arbitration</vt:lpstr>
      <vt:lpstr>Despite Established Guidelines – Why so many disputes?</vt:lpstr>
      <vt:lpstr>PowerPoint Presentation</vt:lpstr>
      <vt:lpstr>Performance Based Delay Analysis - Before We Start</vt:lpstr>
      <vt:lpstr>Before Starting – Understand your programme ‘Hard Points’</vt:lpstr>
      <vt:lpstr>APAB in detail – First time in P6</vt:lpstr>
      <vt:lpstr>Performance Driven APAB</vt:lpstr>
      <vt:lpstr>Observational notes – Delay Identification </vt:lpstr>
      <vt:lpstr>MEP Subcontractor – Delay Identification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Hussain Chizari</cp:lastModifiedBy>
  <cp:revision>6</cp:revision>
  <dcterms:modified xsi:type="dcterms:W3CDTF">2026-06-08T13:55:12Z</dcterms:modified>
</cp:coreProperties>
</file>